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7" r:id="rId2"/>
    <p:sldId id="258" r:id="rId3"/>
    <p:sldId id="259" r:id="rId4"/>
    <p:sldId id="260" r:id="rId5"/>
    <p:sldId id="270" r:id="rId6"/>
    <p:sldId id="262" r:id="rId7"/>
    <p:sldId id="263" r:id="rId8"/>
    <p:sldId id="265" r:id="rId9"/>
    <p:sldId id="269" r:id="rId10"/>
    <p:sldId id="272" r:id="rId11"/>
    <p:sldId id="274" r:id="rId12"/>
    <p:sldId id="275" r:id="rId13"/>
    <p:sldId id="293" r:id="rId14"/>
    <p:sldId id="289" r:id="rId15"/>
    <p:sldId id="277" r:id="rId16"/>
    <p:sldId id="276" r:id="rId17"/>
    <p:sldId id="279" r:id="rId18"/>
    <p:sldId id="280" r:id="rId19"/>
    <p:sldId id="281" r:id="rId20"/>
    <p:sldId id="285" r:id="rId21"/>
    <p:sldId id="287" r:id="rId22"/>
    <p:sldId id="294" r:id="rId23"/>
    <p:sldId id="295" r:id="rId24"/>
    <p:sldId id="284" r:id="rId25"/>
    <p:sldId id="296" r:id="rId26"/>
  </p:sldIdLst>
  <p:sldSz cx="9144000" cy="6858000" type="screen4x3"/>
  <p:notesSz cx="6858000" cy="9144000"/>
  <p:custDataLst>
    <p:tags r:id="rId27"/>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DDDDDD"/>
    <a:srgbClr val="FF0000"/>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3" autoAdjust="0"/>
    <p:restoredTop sz="94664" autoAdjust="0"/>
  </p:normalViewPr>
  <p:slideViewPr>
    <p:cSldViewPr>
      <p:cViewPr varScale="1">
        <p:scale>
          <a:sx n="70" d="100"/>
          <a:sy n="70" d="100"/>
        </p:scale>
        <p:origin x="-16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990600"/>
            <a:ext cx="7772400" cy="1371600"/>
          </a:xfrm>
        </p:spPr>
        <p:txBody>
          <a:bodyPr/>
          <a:lstStyle>
            <a:lvl1pPr>
              <a:defRPr sz="4000"/>
            </a:lvl1pPr>
          </a:lstStyle>
          <a:p>
            <a:pPr lvl="0"/>
            <a:r>
              <a:rPr lang="en-US" noProof="0" smtClean="0"/>
              <a:t>Click to edit Master title style</a:t>
            </a:r>
          </a:p>
        </p:txBody>
      </p:sp>
      <p:sp>
        <p:nvSpPr>
          <p:cNvPr id="4608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en-US" noProof="0" smtClean="0"/>
              <a:t>Click to edit Master subtitle style</a:t>
            </a:r>
          </a:p>
        </p:txBody>
      </p:sp>
      <p:sp>
        <p:nvSpPr>
          <p:cNvPr id="46084" name="Rectangle 4"/>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46085" name="Rectangle 5"/>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46086" name="Rectangle 6"/>
          <p:cNvSpPr>
            <a:spLocks noGrp="1" noChangeArrowheads="1"/>
          </p:cNvSpPr>
          <p:nvPr>
            <p:ph type="sldNum" sz="quarter" idx="4"/>
          </p:nvPr>
        </p:nvSpPr>
        <p:spPr>
          <a:xfrm>
            <a:off x="6553200" y="6248400"/>
            <a:ext cx="1905000" cy="457200"/>
          </a:xfrm>
        </p:spPr>
        <p:txBody>
          <a:bodyPr/>
          <a:lstStyle>
            <a:lvl1pPr>
              <a:defRPr/>
            </a:lvl1pPr>
          </a:lstStyle>
          <a:p>
            <a:fld id="{D955FB99-2822-459A-B39E-F23F322214E9}" type="slidenum">
              <a:rPr lang="en-US"/>
              <a:pPr/>
              <a:t>‹#›</a:t>
            </a:fld>
            <a:endParaRPr lang="en-US"/>
          </a:p>
        </p:txBody>
      </p:sp>
      <p:sp>
        <p:nvSpPr>
          <p:cNvPr id="46087" name="AutoShape 7"/>
          <p:cNvSpPr>
            <a:spLocks noChangeArrowheads="1"/>
          </p:cNvSpPr>
          <p:nvPr/>
        </p:nvSpPr>
        <p:spPr bwMode="auto">
          <a:xfrm>
            <a:off x="685800" y="2393950"/>
            <a:ext cx="7772400" cy="109538"/>
          </a:xfrm>
          <a:custGeom>
            <a:avLst/>
            <a:gdLst>
              <a:gd name="G0" fmla="+- 618 0 0"/>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vi-VN"/>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392824-6982-4E20-AF07-5ED9C32C7A72}" type="slidenum">
              <a:rPr lang="en-US"/>
              <a:pPr/>
              <a:t>‹#›</a:t>
            </a:fld>
            <a:endParaRPr lang="en-US"/>
          </a:p>
        </p:txBody>
      </p:sp>
    </p:spTree>
    <p:extLst>
      <p:ext uri="{BB962C8B-B14F-4D97-AF65-F5344CB8AC3E}">
        <p14:creationId xmlns:p14="http://schemas.microsoft.com/office/powerpoint/2010/main" val="130565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6F3D4B-4A36-4F2C-8F40-DC52D622809C}" type="slidenum">
              <a:rPr lang="en-US"/>
              <a:pPr/>
              <a:t>‹#›</a:t>
            </a:fld>
            <a:endParaRPr lang="en-US"/>
          </a:p>
        </p:txBody>
      </p:sp>
    </p:spTree>
    <p:extLst>
      <p:ext uri="{BB962C8B-B14F-4D97-AF65-F5344CB8AC3E}">
        <p14:creationId xmlns:p14="http://schemas.microsoft.com/office/powerpoint/2010/main" val="2418492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38" y="304800"/>
            <a:ext cx="8008937"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2"/>
          <p:cNvSpPr>
            <a:spLocks noGrp="1"/>
          </p:cNvSpPr>
          <p:nvPr>
            <p:ph type="dt" sz="half" idx="10"/>
          </p:nvPr>
        </p:nvSpPr>
        <p:spPr>
          <a:xfrm>
            <a:off x="609600" y="6245225"/>
            <a:ext cx="19812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1981200" cy="476250"/>
          </a:xfrm>
        </p:spPr>
        <p:txBody>
          <a:bodyPr/>
          <a:lstStyle>
            <a:lvl1pPr>
              <a:defRPr/>
            </a:lvl1pPr>
          </a:lstStyle>
          <a:p>
            <a:fld id="{DA6F447C-4DD5-4D3D-ADF3-4215CB9FDE44}" type="slidenum">
              <a:rPr lang="en-US"/>
              <a:pPr/>
              <a:t>‹#›</a:t>
            </a:fld>
            <a:endParaRPr lang="en-US"/>
          </a:p>
        </p:txBody>
      </p:sp>
    </p:spTree>
    <p:extLst>
      <p:ext uri="{BB962C8B-B14F-4D97-AF65-F5344CB8AC3E}">
        <p14:creationId xmlns:p14="http://schemas.microsoft.com/office/powerpoint/2010/main" val="85344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73F4FE-6AC2-4EDF-99B2-81831DF608B0}" type="slidenum">
              <a:rPr lang="en-US"/>
              <a:pPr/>
              <a:t>‹#›</a:t>
            </a:fld>
            <a:endParaRPr lang="en-US"/>
          </a:p>
        </p:txBody>
      </p:sp>
    </p:spTree>
    <p:extLst>
      <p:ext uri="{BB962C8B-B14F-4D97-AF65-F5344CB8AC3E}">
        <p14:creationId xmlns:p14="http://schemas.microsoft.com/office/powerpoint/2010/main" val="120681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D64CA0-C479-416D-9A70-227255C0D2B0}" type="slidenum">
              <a:rPr lang="en-US"/>
              <a:pPr/>
              <a:t>‹#›</a:t>
            </a:fld>
            <a:endParaRPr lang="en-US"/>
          </a:p>
        </p:txBody>
      </p:sp>
    </p:spTree>
    <p:extLst>
      <p:ext uri="{BB962C8B-B14F-4D97-AF65-F5344CB8AC3E}">
        <p14:creationId xmlns:p14="http://schemas.microsoft.com/office/powerpoint/2010/main" val="250096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85089D-68D8-4B03-87FC-90638F1A25D6}" type="slidenum">
              <a:rPr lang="en-US"/>
              <a:pPr/>
              <a:t>‹#›</a:t>
            </a:fld>
            <a:endParaRPr lang="en-US"/>
          </a:p>
        </p:txBody>
      </p:sp>
    </p:spTree>
    <p:extLst>
      <p:ext uri="{BB962C8B-B14F-4D97-AF65-F5344CB8AC3E}">
        <p14:creationId xmlns:p14="http://schemas.microsoft.com/office/powerpoint/2010/main" val="442567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0371311-1BD8-4BBE-8104-8B56CD8CB932}" type="slidenum">
              <a:rPr lang="en-US"/>
              <a:pPr/>
              <a:t>‹#›</a:t>
            </a:fld>
            <a:endParaRPr lang="en-US"/>
          </a:p>
        </p:txBody>
      </p:sp>
    </p:spTree>
    <p:extLst>
      <p:ext uri="{BB962C8B-B14F-4D97-AF65-F5344CB8AC3E}">
        <p14:creationId xmlns:p14="http://schemas.microsoft.com/office/powerpoint/2010/main" val="1121226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747441C-1360-4D00-90F3-8B36D6C55F58}" type="slidenum">
              <a:rPr lang="en-US"/>
              <a:pPr/>
              <a:t>‹#›</a:t>
            </a:fld>
            <a:endParaRPr lang="en-US"/>
          </a:p>
        </p:txBody>
      </p:sp>
    </p:spTree>
    <p:extLst>
      <p:ext uri="{BB962C8B-B14F-4D97-AF65-F5344CB8AC3E}">
        <p14:creationId xmlns:p14="http://schemas.microsoft.com/office/powerpoint/2010/main" val="438147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9886995-12B7-4C2F-AC1D-34CD7A984606}" type="slidenum">
              <a:rPr lang="en-US"/>
              <a:pPr/>
              <a:t>‹#›</a:t>
            </a:fld>
            <a:endParaRPr lang="en-US"/>
          </a:p>
        </p:txBody>
      </p:sp>
    </p:spTree>
    <p:extLst>
      <p:ext uri="{BB962C8B-B14F-4D97-AF65-F5344CB8AC3E}">
        <p14:creationId xmlns:p14="http://schemas.microsoft.com/office/powerpoint/2010/main" val="3036842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FCE51E4-5340-4E94-B864-B59219143E48}" type="slidenum">
              <a:rPr lang="en-US"/>
              <a:pPr/>
              <a:t>‹#›</a:t>
            </a:fld>
            <a:endParaRPr lang="en-US"/>
          </a:p>
        </p:txBody>
      </p:sp>
    </p:spTree>
    <p:extLst>
      <p:ext uri="{BB962C8B-B14F-4D97-AF65-F5344CB8AC3E}">
        <p14:creationId xmlns:p14="http://schemas.microsoft.com/office/powerpoint/2010/main" val="10406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EFC6A90-69D8-4797-944B-A47A565C49CB}" type="slidenum">
              <a:rPr lang="en-US"/>
              <a:pPr/>
              <a:t>‹#›</a:t>
            </a:fld>
            <a:endParaRPr lang="en-US"/>
          </a:p>
        </p:txBody>
      </p:sp>
    </p:spTree>
    <p:extLst>
      <p:ext uri="{BB962C8B-B14F-4D97-AF65-F5344CB8AC3E}">
        <p14:creationId xmlns:p14="http://schemas.microsoft.com/office/powerpoint/2010/main" val="4101508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5059"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0" name="AutoShape 4"/>
          <p:cNvSpPr>
            <a:spLocks noChangeArrowheads="1"/>
          </p:cNvSpPr>
          <p:nvPr/>
        </p:nvSpPr>
        <p:spPr bwMode="auto">
          <a:xfrm>
            <a:off x="609600" y="1566863"/>
            <a:ext cx="7958138" cy="109537"/>
          </a:xfrm>
          <a:custGeom>
            <a:avLst/>
            <a:gdLst>
              <a:gd name="G0" fmla="+- 585 0 0"/>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vi-VN"/>
          </a:p>
        </p:txBody>
      </p:sp>
      <p:sp>
        <p:nvSpPr>
          <p:cNvPr id="4506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5062"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mn-lt"/>
              </a:defRPr>
            </a:lvl1pPr>
          </a:lstStyle>
          <a:p>
            <a:endParaRPr lang="en-US"/>
          </a:p>
        </p:txBody>
      </p:sp>
      <p:sp>
        <p:nvSpPr>
          <p:cNvPr id="45063"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atin typeface="+mn-lt"/>
              </a:defRPr>
            </a:lvl1pPr>
          </a:lstStyle>
          <a:p>
            <a:endParaRPr lang="en-US"/>
          </a:p>
        </p:txBody>
      </p:sp>
      <p:sp>
        <p:nvSpPr>
          <p:cNvPr id="45064"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mn-lt"/>
              </a:defRPr>
            </a:lvl1pPr>
          </a:lstStyle>
          <a:p>
            <a:fld id="{88420D0E-E527-48CA-8253-071FE9B95B7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20.gif"/><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19.gif"/><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image" Target="../media/image22.gif"/></Relationships>
</file>

<file path=ppt/slides/_rels/slide25.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https://encrypted-tbn0.gstatic.com/images?q=tbn:ANd9GcRLJI5b4AbX5YsFHfbbJQoSc52fdN3IMqubCBiaEV8D4jEDP1_B" TargetMode="External"/><Relationship Id="rId3" Type="http://schemas.openxmlformats.org/officeDocument/2006/relationships/image" Target="https://encrypted-tbn3.gstatic.com/images?q=tbn:ANd9GcSq_kO9BEZ4j6rmHiFHpbzBBtYtvuX8iBNC3rogu9kZHlCv0rad" TargetMode="External"/><Relationship Id="rId7" Type="http://schemas.openxmlformats.org/officeDocument/2006/relationships/image" Target="https://encrypted-tbn3.gstatic.com/images?q=tbn:ANd9GcS1LgcMUEhq1hDl-Z0SvjWwt6UHp2x1IRVAOncd6fW3FMmUxhWQKQ" TargetMode="External"/><Relationship Id="rId12"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https://encrypted-tbn0.gstatic.com/images?q=tbn:ANd9GcThlwcCtAzs7PIlDtQBz5yZtnrJsThTIg9QEmhPTtskuP_Y8bZ4" TargetMode="External"/><Relationship Id="rId5" Type="http://schemas.openxmlformats.org/officeDocument/2006/relationships/image" Target="https://encrypted-tbn0.gstatic.com/images?q=tbn:ANd9GcQ1gXk1a2EDHtu3ILUiYgNcDskRbZbcQkdvq1tYuJjerAS0Hz5I" TargetMode="External"/><Relationship Id="rId10" Type="http://schemas.openxmlformats.org/officeDocument/2006/relationships/image" Target="../media/image27.jpeg"/><Relationship Id="rId4" Type="http://schemas.openxmlformats.org/officeDocument/2006/relationships/image" Target="../media/image24.jpeg"/><Relationship Id="rId9" Type="http://schemas.openxmlformats.org/officeDocument/2006/relationships/image" Target="https://encrypted-tbn3.gstatic.com/images?q=tbn:ANd9GcQ4DFoQqv4OZk00CMDVwE8eHERbxEDRWIVHIokUOt7lJqc1bc2mi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WordArt 6"/>
          <p:cNvSpPr>
            <a:spLocks noChangeArrowheads="1" noChangeShapeType="1" noTextEdit="1"/>
          </p:cNvSpPr>
          <p:nvPr/>
        </p:nvSpPr>
        <p:spPr bwMode="auto">
          <a:xfrm>
            <a:off x="1905000" y="320675"/>
            <a:ext cx="5105400" cy="8985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200" kern="10">
                <a:ln w="9525">
                  <a:solidFill>
                    <a:srgbClr val="000000"/>
                  </a:solidFill>
                  <a:round/>
                  <a:headEnd/>
                  <a:tailEnd/>
                </a:ln>
                <a:solidFill>
                  <a:srgbClr val="000000"/>
                </a:solidFill>
                <a:latin typeface="Times New Roman"/>
                <a:cs typeface="Times New Roman"/>
              </a:rPr>
              <a:t>KIỂM TRA BÀI CŨ</a:t>
            </a:r>
          </a:p>
        </p:txBody>
      </p:sp>
      <p:sp>
        <p:nvSpPr>
          <p:cNvPr id="3079" name="Text Box 7"/>
          <p:cNvSpPr txBox="1">
            <a:spLocks noChangeArrowheads="1"/>
          </p:cNvSpPr>
          <p:nvPr/>
        </p:nvSpPr>
        <p:spPr bwMode="auto">
          <a:xfrm>
            <a:off x="228600" y="4343400"/>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66"/>
                </a:solidFill>
              </a:rPr>
              <a:t>3.Đơn vị đo trọng lưc là gì? Trọng lượngcủa quả cân 100g là…?..N.</a:t>
            </a:r>
          </a:p>
        </p:txBody>
      </p:sp>
      <p:sp>
        <p:nvSpPr>
          <p:cNvPr id="3080" name="Text Box 8"/>
          <p:cNvSpPr txBox="1">
            <a:spLocks noChangeArrowheads="1"/>
          </p:cNvSpPr>
          <p:nvPr/>
        </p:nvSpPr>
        <p:spPr bwMode="auto">
          <a:xfrm>
            <a:off x="381000" y="5149850"/>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000066"/>
                </a:solidFill>
              </a:rPr>
              <a:t>Đơn vị đo lực là niutơn (N). Trọng lượng của quả cân 100g là 1N</a:t>
            </a:r>
          </a:p>
        </p:txBody>
      </p:sp>
      <p:sp>
        <p:nvSpPr>
          <p:cNvPr id="3082" name="Text Box 10"/>
          <p:cNvSpPr txBox="1">
            <a:spLocks noChangeArrowheads="1"/>
          </p:cNvSpPr>
          <p:nvPr/>
        </p:nvSpPr>
        <p:spPr bwMode="auto">
          <a:xfrm>
            <a:off x="228600" y="1600200"/>
            <a:ext cx="7620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66"/>
                </a:solidFill>
              </a:rPr>
              <a:t>1.Trọng lực là gì? Trọng lực có phương chiều như thế nào?</a:t>
            </a:r>
          </a:p>
        </p:txBody>
      </p:sp>
      <p:sp>
        <p:nvSpPr>
          <p:cNvPr id="3083" name="Text Box 11"/>
          <p:cNvSpPr txBox="1">
            <a:spLocks noChangeArrowheads="1"/>
          </p:cNvSpPr>
          <p:nvPr/>
        </p:nvSpPr>
        <p:spPr bwMode="auto">
          <a:xfrm>
            <a:off x="381000" y="2482850"/>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000066"/>
                </a:solidFill>
              </a:rPr>
              <a:t>Trọng lực là lực hút của Trái Đất. Trọng lực có phương thẳng đứng, chiều từ trên xuống.</a:t>
            </a:r>
          </a:p>
        </p:txBody>
      </p:sp>
      <p:sp>
        <p:nvSpPr>
          <p:cNvPr id="3084" name="Text Box 12"/>
          <p:cNvSpPr txBox="1">
            <a:spLocks noChangeArrowheads="1"/>
          </p:cNvSpPr>
          <p:nvPr/>
        </p:nvSpPr>
        <p:spPr bwMode="auto">
          <a:xfrm>
            <a:off x="228600" y="3367088"/>
            <a:ext cx="7772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66"/>
                </a:solidFill>
              </a:rPr>
              <a:t>2.Trọng lượng là gì của trọng lực? </a:t>
            </a:r>
          </a:p>
        </p:txBody>
      </p:sp>
      <p:sp>
        <p:nvSpPr>
          <p:cNvPr id="3085" name="Text Box 13"/>
          <p:cNvSpPr txBox="1">
            <a:spLocks noChangeArrowheads="1"/>
          </p:cNvSpPr>
          <p:nvPr/>
        </p:nvSpPr>
        <p:spPr bwMode="auto">
          <a:xfrm>
            <a:off x="533400" y="3824288"/>
            <a:ext cx="7848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000066"/>
                </a:solidFill>
              </a:rPr>
              <a:t>Trọng lượng là cường độ của trọng lực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blinds(horizontal)">
                                      <p:cBhvr>
                                        <p:cTn id="7" dur="500"/>
                                        <p:tgtEl>
                                          <p:spTgt spid="30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79"/>
                                        </p:tgtEl>
                                        <p:attrNameLst>
                                          <p:attrName>style.visibility</p:attrName>
                                        </p:attrNameLst>
                                      </p:cBhvr>
                                      <p:to>
                                        <p:strVal val="visible"/>
                                      </p:to>
                                    </p:set>
                                    <p:animEffect transition="in" filter="blinds(horizontal)">
                                      <p:cBhvr>
                                        <p:cTn id="10" dur="500"/>
                                        <p:tgtEl>
                                          <p:spTgt spid="307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084"/>
                                        </p:tgtEl>
                                        <p:attrNameLst>
                                          <p:attrName>style.visibility</p:attrName>
                                        </p:attrNameLst>
                                      </p:cBhvr>
                                      <p:to>
                                        <p:strVal val="visible"/>
                                      </p:to>
                                    </p:set>
                                    <p:animEffect transition="in" filter="blinds(horizontal)">
                                      <p:cBhvr>
                                        <p:cTn id="13" dur="500"/>
                                        <p:tgtEl>
                                          <p:spTgt spid="30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083"/>
                                        </p:tgtEl>
                                        <p:attrNameLst>
                                          <p:attrName>style.visibility</p:attrName>
                                        </p:attrNameLst>
                                      </p:cBhvr>
                                      <p:to>
                                        <p:strVal val="visible"/>
                                      </p:to>
                                    </p:set>
                                    <p:animEffect transition="in" filter="box(in)">
                                      <p:cBhvr>
                                        <p:cTn id="18" dur="2000"/>
                                        <p:tgtEl>
                                          <p:spTgt spid="308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085"/>
                                        </p:tgtEl>
                                        <p:attrNameLst>
                                          <p:attrName>style.visibility</p:attrName>
                                        </p:attrNameLst>
                                      </p:cBhvr>
                                      <p:to>
                                        <p:strVal val="visible"/>
                                      </p:to>
                                    </p:set>
                                    <p:animEffect transition="in" filter="box(in)">
                                      <p:cBhvr>
                                        <p:cTn id="23" dur="2000"/>
                                        <p:tgtEl>
                                          <p:spTgt spid="30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080"/>
                                        </p:tgtEl>
                                        <p:attrNameLst>
                                          <p:attrName>style.visibility</p:attrName>
                                        </p:attrNameLst>
                                      </p:cBhvr>
                                      <p:to>
                                        <p:strVal val="visible"/>
                                      </p:to>
                                    </p:set>
                                    <p:animEffect transition="in" filter="blinds(horizontal)">
                                      <p:cBhvr>
                                        <p:cTn id="28"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P spid="3080" grpId="0"/>
      <p:bldP spid="3082" grpId="0"/>
      <p:bldP spid="3083" grpId="0"/>
      <p:bldP spid="3084" grpId="0"/>
      <p:bldP spid="308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80" name="Group 44"/>
          <p:cNvGraphicFramePr>
            <a:graphicFrameLocks noGrp="1"/>
          </p:cNvGraphicFramePr>
          <p:nvPr/>
        </p:nvGraphicFramePr>
        <p:xfrm>
          <a:off x="304800" y="1295400"/>
          <a:ext cx="8610600" cy="5492496"/>
        </p:xfrm>
        <a:graphic>
          <a:graphicData uri="http://schemas.openxmlformats.org/drawingml/2006/table">
            <a:tbl>
              <a:tblPr/>
              <a:tblGrid>
                <a:gridCol w="1679575"/>
                <a:gridCol w="2166938"/>
                <a:gridCol w="1863725"/>
                <a:gridCol w="2900362"/>
              </a:tblGrid>
              <a:tr h="113665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Số quả nặng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Tổng trọng lượng quả nặng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Chiều dài lò xo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Độ biến dạng lò xo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9779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 0</a:t>
                      </a: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1" i="0" u="none" strike="noStrike" cap="none" normalizeH="0" baseline="0" smtClean="0">
                          <a:ln>
                            <a:noFill/>
                          </a:ln>
                          <a:solidFill>
                            <a:srgbClr val="0000FF"/>
                          </a:solidFill>
                          <a:effectLst/>
                          <a:latin typeface="Times New Roman" pitchFamily="18" charset="0"/>
                        </a:rPr>
                        <a:t>   </a:t>
                      </a:r>
                      <a:r>
                        <a:rPr kumimoji="0" lang="en-US" sz="2400" b="1" i="0" u="none" strike="noStrike" cap="none" normalizeH="0" baseline="0" smtClean="0">
                          <a:ln>
                            <a:noFill/>
                          </a:ln>
                          <a:solidFill>
                            <a:srgbClr val="0000FF"/>
                          </a:solidFill>
                          <a:effectLst/>
                          <a:latin typeface="Times New Roman" pitchFamily="18" charset="0"/>
                        </a:rPr>
                        <a:t>0</a:t>
                      </a:r>
                      <a:r>
                        <a:rPr kumimoji="0" lang="en-US" sz="2400" b="1" i="0" u="none" strike="noStrike" cap="none" normalizeH="0" baseline="0" smtClean="0">
                          <a:ln>
                            <a:noFill/>
                          </a:ln>
                          <a:solidFill>
                            <a:schemeClr val="tx1"/>
                          </a:solidFill>
                          <a:effectLst/>
                          <a:latin typeface="Times New Roman" pitchFamily="18" charset="0"/>
                        </a:rPr>
                        <a:t>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l</a:t>
                      </a:r>
                      <a:r>
                        <a:rPr kumimoji="0" lang="en-US" sz="2800" b="1" i="0" u="none" strike="noStrike" cap="none" normalizeH="0" baseline="-25000" smtClean="0">
                          <a:ln>
                            <a:noFill/>
                          </a:ln>
                          <a:solidFill>
                            <a:schemeClr val="tx1"/>
                          </a:solidFill>
                          <a:effectLst/>
                          <a:latin typeface="Times New Roman" pitchFamily="18" charset="0"/>
                        </a:rPr>
                        <a:t>0</a:t>
                      </a:r>
                      <a:r>
                        <a:rPr kumimoji="0" lang="en-US" sz="2800" b="1" i="0" u="none" strike="noStrike" cap="none" normalizeH="0" baseline="0" smtClean="0">
                          <a:ln>
                            <a:noFill/>
                          </a:ln>
                          <a:solidFill>
                            <a:schemeClr val="tx1"/>
                          </a:solidFill>
                          <a:effectLst/>
                          <a:latin typeface="Times New Roman" pitchFamily="18" charset="0"/>
                        </a:rPr>
                        <a:t>=….</a:t>
                      </a:r>
                      <a:r>
                        <a:rPr kumimoji="0" lang="en-US" sz="2800" b="0" i="0" u="none" strike="noStrike" cap="none" normalizeH="0" baseline="0" smtClean="0">
                          <a:ln>
                            <a:noFill/>
                          </a:ln>
                          <a:solidFill>
                            <a:schemeClr val="tx1"/>
                          </a:solidFill>
                          <a:effectLst/>
                          <a:latin typeface="Times New Roman" pitchFamily="18" charset="0"/>
                        </a:rPr>
                        <a:t>cm</a:t>
                      </a:r>
                      <a:endParaRPr kumimoji="0" lang="en-US" sz="28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1" i="0" u="none" strike="noStrike" cap="none" normalizeH="0" baseline="0" smtClean="0">
                          <a:ln>
                            <a:noFill/>
                          </a:ln>
                          <a:solidFill>
                            <a:srgbClr val="000066"/>
                          </a:solidFill>
                          <a:effectLst/>
                          <a:latin typeface="Times New Roman" pitchFamily="18" charset="0"/>
                        </a:rPr>
                        <a:t>0</a:t>
                      </a:r>
                      <a:r>
                        <a:rPr kumimoji="0" lang="en-US" sz="2800" b="0" i="0" u="none" strike="noStrike" cap="none" normalizeH="0" baseline="0" smtClean="0">
                          <a:ln>
                            <a:noFill/>
                          </a:ln>
                          <a:solidFill>
                            <a:srgbClr val="000066"/>
                          </a:solidFill>
                          <a:effectLst/>
                          <a:latin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rPr>
                        <a:t> (cm)</a:t>
                      </a:r>
                      <a:r>
                        <a:rPr kumimoji="0" lang="en-US" sz="2800" b="1" i="0" u="none" strike="noStrike" cap="none" normalizeH="0" baseline="0" smtClean="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779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1" i="0" u="none" strike="noStrike" cap="none" normalizeH="0" baseline="0" smtClean="0">
                          <a:ln>
                            <a:noFill/>
                          </a:ln>
                          <a:solidFill>
                            <a:srgbClr val="0066FF"/>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 . </a:t>
                      </a:r>
                      <a:r>
                        <a:rPr kumimoji="0" lang="en-US" sz="2400" b="0" i="0" u="none" strike="noStrike" cap="none" normalizeH="0" baseline="0" smtClean="0">
                          <a:ln>
                            <a:noFill/>
                          </a:ln>
                          <a:solidFill>
                            <a:schemeClr val="tx1"/>
                          </a:solidFill>
                          <a:effectLst/>
                          <a:latin typeface="Times New Roman" pitchFamily="18" charset="0"/>
                        </a:rPr>
                        <a:t>.</a:t>
                      </a:r>
                      <a:r>
                        <a:rPr kumimoji="0" lang="en-US" sz="2400" b="1" i="0" u="none" strike="noStrike" cap="none" normalizeH="0" baseline="0" smtClean="0">
                          <a:ln>
                            <a:noFill/>
                          </a:ln>
                          <a:solidFill>
                            <a:schemeClr val="tx1"/>
                          </a:solidFill>
                          <a:effectLst/>
                          <a:latin typeface="Times New Roman" pitchFamily="18" charset="0"/>
                        </a:rPr>
                        <a:t>(N)</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l</a:t>
                      </a:r>
                      <a:r>
                        <a:rPr kumimoji="0" lang="en-US" sz="2800" b="0" i="0" u="none" strike="noStrike" cap="none" normalizeH="0" baseline="-25000" smtClean="0">
                          <a:ln>
                            <a:noFill/>
                          </a:ln>
                          <a:solidFill>
                            <a:schemeClr val="tx1"/>
                          </a:solidFill>
                          <a:effectLst/>
                          <a:latin typeface="Times New Roman" pitchFamily="18" charset="0"/>
                        </a:rPr>
                        <a:t>1</a:t>
                      </a:r>
                      <a:r>
                        <a:rPr kumimoji="0" lang="en-US" sz="2800" b="1" i="0" u="none" strike="noStrike" cap="none" normalizeH="0" baseline="0" smtClean="0">
                          <a:ln>
                            <a:noFill/>
                          </a:ln>
                          <a:solidFill>
                            <a:schemeClr val="tx1"/>
                          </a:solidFill>
                          <a:effectLst/>
                          <a:latin typeface="Times New Roman" pitchFamily="18" charset="0"/>
                        </a:rPr>
                        <a:t>=…..</a:t>
                      </a:r>
                      <a:r>
                        <a:rPr kumimoji="0" lang="en-US" sz="2800" b="0" i="0" u="none" strike="noStrike" cap="none" normalizeH="0" baseline="0" smtClean="0">
                          <a:ln>
                            <a:noFill/>
                          </a:ln>
                          <a:solidFill>
                            <a:schemeClr val="tx1"/>
                          </a:solidFill>
                          <a:effectLst/>
                          <a:latin typeface="Times New Roman" pitchFamily="18" charset="0"/>
                        </a:rPr>
                        <a:t>cm</a:t>
                      </a:r>
                      <a:endParaRPr kumimoji="0" lang="en-US" sz="28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l</a:t>
                      </a:r>
                      <a:r>
                        <a:rPr kumimoji="0" lang="en-US" sz="2800" b="0" i="0" u="none" strike="noStrike" cap="none" normalizeH="0" baseline="-25000" smtClean="0">
                          <a:ln>
                            <a:noFill/>
                          </a:ln>
                          <a:solidFill>
                            <a:schemeClr val="tx1"/>
                          </a:solidFill>
                          <a:effectLst/>
                          <a:latin typeface="Times New Roman" pitchFamily="18" charset="0"/>
                        </a:rPr>
                        <a:t>1</a:t>
                      </a:r>
                      <a:r>
                        <a:rPr kumimoji="0" lang="en-US" sz="2800" b="0" i="0" u="none" strike="noStrike" cap="none" normalizeH="0" baseline="0" smtClean="0">
                          <a:ln>
                            <a:noFill/>
                          </a:ln>
                          <a:solidFill>
                            <a:schemeClr val="tx1"/>
                          </a:solidFill>
                          <a:effectLst/>
                          <a:latin typeface="Times New Roman" pitchFamily="18" charset="0"/>
                        </a:rPr>
                        <a:t>-l</a:t>
                      </a:r>
                      <a:r>
                        <a:rPr kumimoji="0" lang="en-US" sz="2800" b="0" i="0" u="none" strike="noStrike" cap="none" normalizeH="0" baseline="-25000" smtClean="0">
                          <a:ln>
                            <a:noFill/>
                          </a:ln>
                          <a:solidFill>
                            <a:schemeClr val="tx1"/>
                          </a:solidFill>
                          <a:effectLst/>
                          <a:latin typeface="Times New Roman" pitchFamily="18" charset="0"/>
                        </a:rPr>
                        <a:t>0</a:t>
                      </a:r>
                      <a:r>
                        <a:rPr kumimoji="0" lang="en-US" sz="2800" b="1" i="0" u="none" strike="noStrike" cap="none" normalizeH="0" baseline="0" smtClean="0">
                          <a:ln>
                            <a:noFill/>
                          </a:ln>
                          <a:solidFill>
                            <a:schemeClr val="tx1"/>
                          </a:solidFill>
                          <a:effectLst/>
                          <a:latin typeface="Times New Roman" pitchFamily="18" charset="0"/>
                        </a:rPr>
                        <a:t>=....</a:t>
                      </a:r>
                      <a:r>
                        <a:rPr kumimoji="0" lang="en-US" sz="2800" b="0" i="0" u="none" strike="noStrike" cap="none" normalizeH="0" baseline="0" smtClean="0">
                          <a:ln>
                            <a:noFill/>
                          </a:ln>
                          <a:solidFill>
                            <a:schemeClr val="tx1"/>
                          </a:solidFill>
                          <a:effectLst/>
                          <a:latin typeface="Times New Roman" pitchFamily="18" charset="0"/>
                        </a:rPr>
                        <a:t>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779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1" i="0" u="none" strike="noStrike" cap="none" normalizeH="0" baseline="0" smtClean="0">
                          <a:ln>
                            <a:noFill/>
                          </a:ln>
                          <a:solidFill>
                            <a:srgbClr val="0066FF"/>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 . . </a:t>
                      </a:r>
                      <a:r>
                        <a:rPr kumimoji="0" lang="en-US" sz="2400" b="0" i="0" u="none" strike="noStrike" cap="none" normalizeH="0" baseline="0" smtClean="0">
                          <a:ln>
                            <a:noFill/>
                          </a:ln>
                          <a:solidFill>
                            <a:schemeClr val="tx1"/>
                          </a:solidFill>
                          <a:effectLst/>
                          <a:latin typeface="Times New Roman" pitchFamily="18" charset="0"/>
                        </a:rPr>
                        <a:t>.</a:t>
                      </a:r>
                      <a:r>
                        <a:rPr kumimoji="0" lang="en-US" sz="2400" b="1" i="0" u="none" strike="noStrike" cap="none" normalizeH="0" baseline="0" smtClean="0">
                          <a:ln>
                            <a:noFill/>
                          </a:ln>
                          <a:solidFill>
                            <a:schemeClr val="tx1"/>
                          </a:solidFill>
                          <a:effectLst/>
                          <a:latin typeface="Times New Roman" pitchFamily="18" charset="0"/>
                        </a:rPr>
                        <a:t>(N)</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l</a:t>
                      </a:r>
                      <a:r>
                        <a:rPr kumimoji="0" lang="en-US" sz="2800" b="0" i="0" u="none" strike="noStrike" cap="none" normalizeH="0" baseline="-25000" smtClean="0">
                          <a:ln>
                            <a:noFill/>
                          </a:ln>
                          <a:solidFill>
                            <a:schemeClr val="tx1"/>
                          </a:solidFill>
                          <a:effectLst/>
                          <a:latin typeface="Times New Roman" pitchFamily="18" charset="0"/>
                        </a:rPr>
                        <a:t>2</a:t>
                      </a:r>
                      <a:r>
                        <a:rPr kumimoji="0" lang="en-US" sz="2800" b="1" i="0" u="none" strike="noStrike" cap="none" normalizeH="0" baseline="0" smtClean="0">
                          <a:ln>
                            <a:noFill/>
                          </a:ln>
                          <a:solidFill>
                            <a:schemeClr val="tx1"/>
                          </a:solidFill>
                          <a:effectLst/>
                          <a:latin typeface="Times New Roman" pitchFamily="18" charset="0"/>
                        </a:rPr>
                        <a:t>=…..</a:t>
                      </a:r>
                      <a:r>
                        <a:rPr kumimoji="0" lang="en-US" sz="2800" b="0" i="0" u="none" strike="noStrike" cap="none" normalizeH="0" baseline="0" smtClean="0">
                          <a:ln>
                            <a:noFill/>
                          </a:ln>
                          <a:solidFill>
                            <a:schemeClr val="tx1"/>
                          </a:solidFill>
                          <a:effectLst/>
                          <a:latin typeface="Times New Roman" pitchFamily="18" charset="0"/>
                        </a:rPr>
                        <a:t>cm</a:t>
                      </a:r>
                      <a:endParaRPr kumimoji="0" lang="en-US" sz="28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l</a:t>
                      </a:r>
                      <a:r>
                        <a:rPr kumimoji="0" lang="en-US" sz="2800" b="0" i="0" u="none" strike="noStrike" cap="none" normalizeH="0" baseline="-25000" smtClean="0">
                          <a:ln>
                            <a:noFill/>
                          </a:ln>
                          <a:solidFill>
                            <a:schemeClr val="tx1"/>
                          </a:solidFill>
                          <a:effectLst/>
                          <a:latin typeface="Times New Roman" pitchFamily="18" charset="0"/>
                        </a:rPr>
                        <a:t>2 </a:t>
                      </a:r>
                      <a:r>
                        <a:rPr kumimoji="0" lang="en-US" sz="2800" b="0" i="0" u="none" strike="noStrike" cap="none" normalizeH="0" baseline="0" smtClean="0">
                          <a:ln>
                            <a:noFill/>
                          </a:ln>
                          <a:solidFill>
                            <a:schemeClr val="tx1"/>
                          </a:solidFill>
                          <a:effectLst/>
                          <a:latin typeface="Times New Roman" pitchFamily="18" charset="0"/>
                        </a:rPr>
                        <a:t>-l</a:t>
                      </a:r>
                      <a:r>
                        <a:rPr kumimoji="0" lang="en-US" sz="2800" b="0" i="0" u="none" strike="noStrike" cap="none" normalizeH="0" baseline="-25000" smtClean="0">
                          <a:ln>
                            <a:noFill/>
                          </a:ln>
                          <a:solidFill>
                            <a:schemeClr val="tx1"/>
                          </a:solidFill>
                          <a:effectLst/>
                          <a:latin typeface="Times New Roman" pitchFamily="18" charset="0"/>
                        </a:rPr>
                        <a:t>0</a:t>
                      </a:r>
                      <a:r>
                        <a:rPr kumimoji="0" lang="en-US" sz="2800" b="1" i="0" u="none" strike="noStrike" cap="none" normalizeH="0" baseline="0" smtClean="0">
                          <a:ln>
                            <a:noFill/>
                          </a:ln>
                          <a:solidFill>
                            <a:schemeClr val="tx1"/>
                          </a:solidFill>
                          <a:effectLst/>
                          <a:latin typeface="Times New Roman" pitchFamily="18" charset="0"/>
                        </a:rPr>
                        <a:t>=….</a:t>
                      </a:r>
                      <a:r>
                        <a:rPr kumimoji="0" lang="en-US" sz="2800" b="0" i="0" u="none" strike="noStrike" cap="none" normalizeH="0" baseline="0" smtClean="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7631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1" i="0" u="none" strike="noStrike" cap="none" normalizeH="0" baseline="0" smtClean="0">
                          <a:ln>
                            <a:noFill/>
                          </a:ln>
                          <a:solidFill>
                            <a:srgbClr val="0066FF"/>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 . </a:t>
                      </a:r>
                      <a:r>
                        <a:rPr kumimoji="0" lang="en-US" sz="2400" b="0" i="0" u="none" strike="noStrike" cap="none" normalizeH="0" baseline="0" smtClean="0">
                          <a:ln>
                            <a:noFill/>
                          </a:ln>
                          <a:solidFill>
                            <a:schemeClr val="tx1"/>
                          </a:solidFill>
                          <a:effectLst/>
                          <a:latin typeface="Times New Roman" pitchFamily="18" charset="0"/>
                        </a:rPr>
                        <a:t>.</a:t>
                      </a:r>
                      <a:r>
                        <a:rPr kumimoji="0" lang="en-US" sz="2400" b="1" i="0" u="none" strike="noStrike" cap="none" normalizeH="0" baseline="0" smtClean="0">
                          <a:ln>
                            <a:noFill/>
                          </a:ln>
                          <a:solidFill>
                            <a:schemeClr val="tx1"/>
                          </a:solidFill>
                          <a:effectLst/>
                          <a:latin typeface="Times New Roman" pitchFamily="18" charset="0"/>
                        </a:rPr>
                        <a:t>(N)</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l</a:t>
                      </a:r>
                      <a:r>
                        <a:rPr kumimoji="0" lang="en-US" sz="2800" b="0" i="0" u="none" strike="noStrike" cap="none" normalizeH="0" baseline="-25000" smtClean="0">
                          <a:ln>
                            <a:noFill/>
                          </a:ln>
                          <a:solidFill>
                            <a:schemeClr val="tx1"/>
                          </a:solidFill>
                          <a:effectLst/>
                          <a:latin typeface="Times New Roman" pitchFamily="18" charset="0"/>
                        </a:rPr>
                        <a:t>3</a:t>
                      </a:r>
                      <a:r>
                        <a:rPr kumimoji="0" lang="en-US" sz="2800" b="1" i="0" u="none" strike="noStrike" cap="none" normalizeH="0" baseline="0" smtClean="0">
                          <a:ln>
                            <a:noFill/>
                          </a:ln>
                          <a:solidFill>
                            <a:schemeClr val="tx1"/>
                          </a:solidFill>
                          <a:effectLst/>
                          <a:latin typeface="Times New Roman" pitchFamily="18" charset="0"/>
                        </a:rPr>
                        <a:t>=…..</a:t>
                      </a:r>
                      <a:r>
                        <a:rPr kumimoji="0" lang="en-US" sz="2800" b="0" i="0" u="none" strike="noStrike" cap="none" normalizeH="0" baseline="0" smtClean="0">
                          <a:ln>
                            <a:noFill/>
                          </a:ln>
                          <a:solidFill>
                            <a:schemeClr val="tx1"/>
                          </a:solidFill>
                          <a:effectLst/>
                          <a:latin typeface="Times New Roman" pitchFamily="18" charset="0"/>
                        </a:rPr>
                        <a:t>cm</a:t>
                      </a:r>
                      <a:endParaRPr kumimoji="0" lang="en-US" sz="28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l</a:t>
                      </a:r>
                      <a:r>
                        <a:rPr kumimoji="0" lang="en-US" sz="2800" b="0" i="0" u="none" strike="noStrike" cap="none" normalizeH="0" baseline="-25000" smtClean="0">
                          <a:ln>
                            <a:noFill/>
                          </a:ln>
                          <a:solidFill>
                            <a:schemeClr val="tx1"/>
                          </a:solidFill>
                          <a:effectLst/>
                          <a:latin typeface="Times New Roman" pitchFamily="18" charset="0"/>
                        </a:rPr>
                        <a:t>3 </a:t>
                      </a:r>
                      <a:r>
                        <a:rPr kumimoji="0" lang="en-US" sz="2800" b="0" i="0" u="none" strike="noStrike" cap="none" normalizeH="0" baseline="0" smtClean="0">
                          <a:ln>
                            <a:noFill/>
                          </a:ln>
                          <a:solidFill>
                            <a:schemeClr val="tx1"/>
                          </a:solidFill>
                          <a:effectLst/>
                          <a:latin typeface="Times New Roman" pitchFamily="18" charset="0"/>
                        </a:rPr>
                        <a:t>- l</a:t>
                      </a:r>
                      <a:r>
                        <a:rPr kumimoji="0" lang="en-US" sz="2800" b="0" i="0" u="none" strike="noStrike" cap="none" normalizeH="0" baseline="-25000" smtClean="0">
                          <a:ln>
                            <a:noFill/>
                          </a:ln>
                          <a:solidFill>
                            <a:schemeClr val="tx1"/>
                          </a:solidFill>
                          <a:effectLst/>
                          <a:latin typeface="Times New Roman" pitchFamily="18" charset="0"/>
                        </a:rPr>
                        <a:t>0</a:t>
                      </a:r>
                      <a:r>
                        <a:rPr kumimoji="0" lang="en-US" sz="2800" b="1" i="0" u="none" strike="noStrike" cap="none" normalizeH="0" baseline="0" smtClean="0">
                          <a:ln>
                            <a:noFill/>
                          </a:ln>
                          <a:solidFill>
                            <a:schemeClr val="tx1"/>
                          </a:solidFill>
                          <a:effectLst/>
                          <a:latin typeface="Times New Roman" pitchFamily="18" charset="0"/>
                        </a:rPr>
                        <a:t>=….</a:t>
                      </a:r>
                      <a:r>
                        <a:rPr kumimoji="0" lang="en-US" sz="2800" b="0" i="0" u="none" strike="noStrike" cap="none" normalizeH="0" baseline="0" smtClean="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5572" name="Text Box 36"/>
          <p:cNvSpPr txBox="1">
            <a:spLocks noChangeArrowheads="1"/>
          </p:cNvSpPr>
          <p:nvPr/>
        </p:nvSpPr>
        <p:spPr bwMode="auto">
          <a:xfrm>
            <a:off x="1066800" y="8382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t>Bảng 9.1. Bảng kết quả thí nghiệm</a:t>
            </a:r>
          </a:p>
        </p:txBody>
      </p:sp>
      <p:sp>
        <p:nvSpPr>
          <p:cNvPr id="65573" name="Text Box 37"/>
          <p:cNvSpPr txBox="1">
            <a:spLocks noChangeArrowheads="1"/>
          </p:cNvSpPr>
          <p:nvPr/>
        </p:nvSpPr>
        <p:spPr bwMode="auto">
          <a:xfrm>
            <a:off x="4876800" y="2667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99"/>
                </a:solidFill>
              </a:rPr>
              <a:t>6</a:t>
            </a:r>
          </a:p>
        </p:txBody>
      </p:sp>
      <p:sp>
        <p:nvSpPr>
          <p:cNvPr id="65574" name="Text Box 38"/>
          <p:cNvSpPr txBox="1">
            <a:spLocks noChangeArrowheads="1"/>
          </p:cNvSpPr>
          <p:nvPr/>
        </p:nvSpPr>
        <p:spPr bwMode="auto">
          <a:xfrm>
            <a:off x="4876800" y="3733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99"/>
                </a:solidFill>
              </a:rPr>
              <a:t>7</a:t>
            </a:r>
          </a:p>
        </p:txBody>
      </p:sp>
      <p:sp>
        <p:nvSpPr>
          <p:cNvPr id="65575" name="Text Box 39"/>
          <p:cNvSpPr txBox="1">
            <a:spLocks noChangeArrowheads="1"/>
          </p:cNvSpPr>
          <p:nvPr/>
        </p:nvSpPr>
        <p:spPr bwMode="auto">
          <a:xfrm>
            <a:off x="2362200" y="37338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99"/>
                </a:solidFill>
              </a:rPr>
              <a:t>0,5</a:t>
            </a:r>
          </a:p>
        </p:txBody>
      </p:sp>
      <p:sp>
        <p:nvSpPr>
          <p:cNvPr id="65576" name="Text Box 40"/>
          <p:cNvSpPr txBox="1">
            <a:spLocks noChangeArrowheads="1"/>
          </p:cNvSpPr>
          <p:nvPr/>
        </p:nvSpPr>
        <p:spPr bwMode="auto">
          <a:xfrm>
            <a:off x="2438400" y="57912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99"/>
                </a:solidFill>
              </a:rPr>
              <a:t>1,5</a:t>
            </a:r>
          </a:p>
        </p:txBody>
      </p:sp>
      <p:sp>
        <p:nvSpPr>
          <p:cNvPr id="65577" name="Text Box 41"/>
          <p:cNvSpPr txBox="1">
            <a:spLocks noChangeArrowheads="1"/>
          </p:cNvSpPr>
          <p:nvPr/>
        </p:nvSpPr>
        <p:spPr bwMode="auto">
          <a:xfrm>
            <a:off x="2590800" y="4800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99"/>
                </a:solidFill>
              </a:rPr>
              <a:t>1</a:t>
            </a:r>
          </a:p>
        </p:txBody>
      </p:sp>
      <p:sp>
        <p:nvSpPr>
          <p:cNvPr id="65578" name="Text Box 42"/>
          <p:cNvSpPr txBox="1">
            <a:spLocks noChangeArrowheads="1"/>
          </p:cNvSpPr>
          <p:nvPr/>
        </p:nvSpPr>
        <p:spPr bwMode="auto">
          <a:xfrm>
            <a:off x="4876800" y="5791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99"/>
                </a:solidFill>
              </a:rPr>
              <a:t>9</a:t>
            </a:r>
          </a:p>
        </p:txBody>
      </p:sp>
      <p:sp>
        <p:nvSpPr>
          <p:cNvPr id="65579" name="Text Box 43"/>
          <p:cNvSpPr txBox="1">
            <a:spLocks noChangeArrowheads="1"/>
          </p:cNvSpPr>
          <p:nvPr/>
        </p:nvSpPr>
        <p:spPr bwMode="auto">
          <a:xfrm>
            <a:off x="4876800" y="47244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99"/>
                </a:solidFill>
              </a:rPr>
              <a:t>8</a:t>
            </a:r>
          </a:p>
        </p:txBody>
      </p:sp>
      <p:sp>
        <p:nvSpPr>
          <p:cNvPr id="65581" name="Text Box 45"/>
          <p:cNvSpPr txBox="1">
            <a:spLocks noChangeArrowheads="1"/>
          </p:cNvSpPr>
          <p:nvPr/>
        </p:nvSpPr>
        <p:spPr bwMode="auto">
          <a:xfrm>
            <a:off x="0" y="14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TUẦN 8 TIẾT 8</a:t>
            </a:r>
          </a:p>
        </p:txBody>
      </p:sp>
      <p:sp>
        <p:nvSpPr>
          <p:cNvPr id="65582" name="WordArt 46" descr="Paper bag"/>
          <p:cNvSpPr>
            <a:spLocks noChangeArrowheads="1" noChangeShapeType="1" noTextEdit="1"/>
          </p:cNvSpPr>
          <p:nvPr/>
        </p:nvSpPr>
        <p:spPr bwMode="auto">
          <a:xfrm>
            <a:off x="2514600" y="228600"/>
            <a:ext cx="4191000" cy="609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200" kern="10">
                <a:ln w="9525">
                  <a:solidFill>
                    <a:srgbClr val="000000"/>
                  </a:solidFill>
                  <a:round/>
                  <a:headEnd/>
                  <a:tailEnd/>
                </a:ln>
                <a:blipFill dpi="0" rotWithShape="0">
                  <a:blip r:embed="rId2"/>
                  <a:srcRect/>
                  <a:tile tx="0" ty="0" sx="100000" sy="100000" flip="none" algn="tl"/>
                </a:blipFill>
                <a:latin typeface="Times New Roman"/>
                <a:cs typeface="Times New Roman"/>
              </a:rPr>
              <a:t>BÀI 9. LỰC ĐÀN HỒI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5580"/>
                                        </p:tgtEl>
                                        <p:attrNameLst>
                                          <p:attrName>style.visibility</p:attrName>
                                        </p:attrNameLst>
                                      </p:cBhvr>
                                      <p:to>
                                        <p:strVal val="visible"/>
                                      </p:to>
                                    </p:set>
                                    <p:animEffect transition="in" filter="box(in)">
                                      <p:cBhvr>
                                        <p:cTn id="7" dur="500"/>
                                        <p:tgtEl>
                                          <p:spTgt spid="65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5573"/>
                                        </p:tgtEl>
                                        <p:attrNameLst>
                                          <p:attrName>style.visibility</p:attrName>
                                        </p:attrNameLst>
                                      </p:cBhvr>
                                      <p:to>
                                        <p:strVal val="visible"/>
                                      </p:to>
                                    </p:set>
                                    <p:animEffect transition="in" filter="box(in)">
                                      <p:cBhvr>
                                        <p:cTn id="12" dur="500"/>
                                        <p:tgtEl>
                                          <p:spTgt spid="655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575"/>
                                        </p:tgtEl>
                                        <p:attrNameLst>
                                          <p:attrName>style.visibility</p:attrName>
                                        </p:attrNameLst>
                                      </p:cBhvr>
                                      <p:to>
                                        <p:strVal val="visible"/>
                                      </p:to>
                                    </p:set>
                                    <p:animEffect transition="in" filter="blinds(horizontal)">
                                      <p:cBhvr>
                                        <p:cTn id="17" dur="500"/>
                                        <p:tgtEl>
                                          <p:spTgt spid="655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5574"/>
                                        </p:tgtEl>
                                        <p:attrNameLst>
                                          <p:attrName>style.visibility</p:attrName>
                                        </p:attrNameLst>
                                      </p:cBhvr>
                                      <p:to>
                                        <p:strVal val="visible"/>
                                      </p:to>
                                    </p:set>
                                    <p:animEffect transition="in" filter="blinds(horizontal)">
                                      <p:cBhvr>
                                        <p:cTn id="22" dur="500"/>
                                        <p:tgtEl>
                                          <p:spTgt spid="655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5577"/>
                                        </p:tgtEl>
                                        <p:attrNameLst>
                                          <p:attrName>style.visibility</p:attrName>
                                        </p:attrNameLst>
                                      </p:cBhvr>
                                      <p:to>
                                        <p:strVal val="visible"/>
                                      </p:to>
                                    </p:set>
                                    <p:animEffect transition="in" filter="blinds(horizontal)">
                                      <p:cBhvr>
                                        <p:cTn id="27" dur="500"/>
                                        <p:tgtEl>
                                          <p:spTgt spid="6557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5579"/>
                                        </p:tgtEl>
                                        <p:attrNameLst>
                                          <p:attrName>style.visibility</p:attrName>
                                        </p:attrNameLst>
                                      </p:cBhvr>
                                      <p:to>
                                        <p:strVal val="visible"/>
                                      </p:to>
                                    </p:set>
                                    <p:animEffect transition="in" filter="blinds(horizontal)">
                                      <p:cBhvr>
                                        <p:cTn id="32" dur="500"/>
                                        <p:tgtEl>
                                          <p:spTgt spid="6557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5576"/>
                                        </p:tgtEl>
                                        <p:attrNameLst>
                                          <p:attrName>style.visibility</p:attrName>
                                        </p:attrNameLst>
                                      </p:cBhvr>
                                      <p:to>
                                        <p:strVal val="visible"/>
                                      </p:to>
                                    </p:set>
                                    <p:animEffect transition="in" filter="blinds(horizontal)">
                                      <p:cBhvr>
                                        <p:cTn id="37" dur="500"/>
                                        <p:tgtEl>
                                          <p:spTgt spid="6557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5578"/>
                                        </p:tgtEl>
                                        <p:attrNameLst>
                                          <p:attrName>style.visibility</p:attrName>
                                        </p:attrNameLst>
                                      </p:cBhvr>
                                      <p:to>
                                        <p:strVal val="visible"/>
                                      </p:to>
                                    </p:set>
                                    <p:animEffect transition="in" filter="blinds(horizontal)">
                                      <p:cBhvr>
                                        <p:cTn id="42" dur="500"/>
                                        <p:tgtEl>
                                          <p:spTgt spid="65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73" grpId="0"/>
      <p:bldP spid="65574" grpId="0"/>
      <p:bldP spid="65575" grpId="0"/>
      <p:bldP spid="65576" grpId="0"/>
      <p:bldP spid="65577" grpId="0"/>
      <p:bldP spid="65578" grpId="0"/>
      <p:bldP spid="6557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38" name="Text Box 54"/>
          <p:cNvSpPr txBox="1">
            <a:spLocks noChangeArrowheads="1"/>
          </p:cNvSpPr>
          <p:nvPr/>
        </p:nvSpPr>
        <p:spPr bwMode="auto">
          <a:xfrm>
            <a:off x="914400" y="2971800"/>
            <a:ext cx="5486400" cy="228282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accent2"/>
                </a:solidFill>
              </a:rPr>
              <a:t>C1</a:t>
            </a:r>
            <a:r>
              <a:rPr lang="en-US">
                <a:solidFill>
                  <a:srgbClr val="000066"/>
                </a:solidFill>
              </a:rPr>
              <a:t> Khi bị các quả nặng kéo thì lò xo bị (1)…………………, chiều dài của nó(2)………………. Khi bỏ các quả nặng đi, chiều dài của lò xo trở lại(3)…………. chiều dài tự nhiên của nó. Lò xo lại có hình dạng ban đầu.</a:t>
            </a:r>
          </a:p>
        </p:txBody>
      </p:sp>
      <p:sp>
        <p:nvSpPr>
          <p:cNvPr id="67642" name="Rectangle 58"/>
          <p:cNvSpPr>
            <a:spLocks noChangeArrowheads="1"/>
          </p:cNvSpPr>
          <p:nvPr/>
        </p:nvSpPr>
        <p:spPr bwMode="auto">
          <a:xfrm>
            <a:off x="6858000" y="3276600"/>
            <a:ext cx="1371600" cy="2895600"/>
          </a:xfrm>
          <a:prstGeom prst="rect">
            <a:avLst/>
          </a:prstGeom>
          <a:solidFill>
            <a:schemeClr val="bg1"/>
          </a:solidFill>
          <a:ln w="381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7643" name="Text Box 59"/>
          <p:cNvSpPr txBox="1">
            <a:spLocks noChangeArrowheads="1"/>
          </p:cNvSpPr>
          <p:nvPr/>
        </p:nvSpPr>
        <p:spPr bwMode="auto">
          <a:xfrm>
            <a:off x="6934200" y="37338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0000"/>
                </a:solidFill>
              </a:rPr>
              <a:t>bằng</a:t>
            </a:r>
          </a:p>
        </p:txBody>
      </p:sp>
      <p:sp>
        <p:nvSpPr>
          <p:cNvPr id="67644" name="Text Box 60"/>
          <p:cNvSpPr txBox="1">
            <a:spLocks noChangeArrowheads="1"/>
          </p:cNvSpPr>
          <p:nvPr/>
        </p:nvSpPr>
        <p:spPr bwMode="auto">
          <a:xfrm>
            <a:off x="6934200" y="45720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0000"/>
                </a:solidFill>
              </a:rPr>
              <a:t>tăng lên</a:t>
            </a:r>
          </a:p>
        </p:txBody>
      </p:sp>
      <p:sp>
        <p:nvSpPr>
          <p:cNvPr id="67645" name="Text Box 61"/>
          <p:cNvSpPr txBox="1">
            <a:spLocks noChangeArrowheads="1"/>
          </p:cNvSpPr>
          <p:nvPr/>
        </p:nvSpPr>
        <p:spPr bwMode="auto">
          <a:xfrm>
            <a:off x="6934200" y="53340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0000"/>
                </a:solidFill>
              </a:rPr>
              <a:t>dãn ra</a:t>
            </a:r>
          </a:p>
        </p:txBody>
      </p:sp>
      <p:sp>
        <p:nvSpPr>
          <p:cNvPr id="67650" name="Text Box 66"/>
          <p:cNvSpPr txBox="1">
            <a:spLocks noChangeArrowheads="1"/>
          </p:cNvSpPr>
          <p:nvPr/>
        </p:nvSpPr>
        <p:spPr bwMode="auto">
          <a:xfrm>
            <a:off x="0" y="14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TIẾT 9</a:t>
            </a:r>
          </a:p>
        </p:txBody>
      </p:sp>
      <p:sp>
        <p:nvSpPr>
          <p:cNvPr id="67651" name="WordArt 67" descr="Paper bag"/>
          <p:cNvSpPr>
            <a:spLocks noChangeArrowheads="1" noChangeShapeType="1" noTextEdit="1"/>
          </p:cNvSpPr>
          <p:nvPr/>
        </p:nvSpPr>
        <p:spPr bwMode="auto">
          <a:xfrm>
            <a:off x="2514600" y="381000"/>
            <a:ext cx="4191000" cy="838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200" kern="10">
                <a:ln w="9525">
                  <a:solidFill>
                    <a:srgbClr val="000000"/>
                  </a:solidFill>
                  <a:round/>
                  <a:headEnd/>
                  <a:tailEnd/>
                </a:ln>
                <a:blipFill dpi="0" rotWithShape="0">
                  <a:blip r:embed="rId2"/>
                  <a:srcRect/>
                  <a:tile tx="0" ty="0" sx="100000" sy="100000" flip="none" algn="tl"/>
                </a:blipFill>
                <a:latin typeface="Times New Roman"/>
                <a:cs typeface="Times New Roman"/>
              </a:rPr>
              <a:t>BÀI 9. LỰC ĐÀN HỒI</a:t>
            </a:r>
          </a:p>
        </p:txBody>
      </p:sp>
      <p:sp>
        <p:nvSpPr>
          <p:cNvPr id="67652" name="Text Box 68"/>
          <p:cNvSpPr txBox="1">
            <a:spLocks noChangeArrowheads="1"/>
          </p:cNvSpPr>
          <p:nvPr/>
        </p:nvSpPr>
        <p:spPr bwMode="auto">
          <a:xfrm>
            <a:off x="533400" y="251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 </a:t>
            </a:r>
            <a:r>
              <a:rPr lang="en-US" b="1" i="1"/>
              <a:t>Rút ra kết luận:</a:t>
            </a:r>
          </a:p>
        </p:txBody>
      </p:sp>
      <p:sp>
        <p:nvSpPr>
          <p:cNvPr id="67653" name="Text Box 69"/>
          <p:cNvSpPr txBox="1">
            <a:spLocks noChangeArrowheads="1"/>
          </p:cNvSpPr>
          <p:nvPr/>
        </p:nvSpPr>
        <p:spPr bwMode="auto">
          <a:xfrm>
            <a:off x="304800" y="16764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latin typeface="Verdana" pitchFamily="34" charset="0"/>
              </a:rPr>
              <a:t>1. </a:t>
            </a:r>
            <a:r>
              <a:rPr lang="en-US" b="1"/>
              <a:t>Biến dạng của một lò xo</a:t>
            </a:r>
            <a:endParaRPr lang="en-US" b="1">
              <a:latin typeface="Verdana" pitchFamily="34" charset="0"/>
            </a:endParaRPr>
          </a:p>
        </p:txBody>
      </p:sp>
      <p:sp>
        <p:nvSpPr>
          <p:cNvPr id="67654" name="Text Box 70"/>
          <p:cNvSpPr txBox="1">
            <a:spLocks noChangeArrowheads="1"/>
          </p:cNvSpPr>
          <p:nvPr/>
        </p:nvSpPr>
        <p:spPr bwMode="auto">
          <a:xfrm>
            <a:off x="533400" y="21336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t>* Thí nghiệm</a:t>
            </a:r>
          </a:p>
        </p:txBody>
      </p:sp>
      <p:sp>
        <p:nvSpPr>
          <p:cNvPr id="67656" name="Text Box 72"/>
          <p:cNvSpPr txBox="1">
            <a:spLocks noChangeArrowheads="1"/>
          </p:cNvSpPr>
          <p:nvPr/>
        </p:nvSpPr>
        <p:spPr bwMode="auto">
          <a:xfrm>
            <a:off x="914400" y="5257800"/>
            <a:ext cx="5486400" cy="118745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 </a:t>
            </a:r>
            <a:r>
              <a:rPr lang="en-US">
                <a:solidFill>
                  <a:srgbClr val="000066"/>
                </a:solidFill>
              </a:rPr>
              <a:t>Biến dạng của lò xo có đặc điểm như trên là </a:t>
            </a:r>
            <a:r>
              <a:rPr lang="en-US" b="1">
                <a:solidFill>
                  <a:srgbClr val="000066"/>
                </a:solidFill>
              </a:rPr>
              <a:t>biến dạng đàn hồi</a:t>
            </a:r>
            <a:r>
              <a:rPr lang="en-US">
                <a:solidFill>
                  <a:srgbClr val="000066"/>
                </a:solidFill>
              </a:rPr>
              <a:t>. Lò xo là vật có tính chất đàn hồi.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638"/>
                                        </p:tgtEl>
                                        <p:attrNameLst>
                                          <p:attrName>style.visibility</p:attrName>
                                        </p:attrNameLst>
                                      </p:cBhvr>
                                      <p:to>
                                        <p:strVal val="visible"/>
                                      </p:to>
                                    </p:set>
                                    <p:animEffect transition="in" filter="blinds(horizontal)">
                                      <p:cBhvr>
                                        <p:cTn id="7" dur="500"/>
                                        <p:tgtEl>
                                          <p:spTgt spid="676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7642"/>
                                        </p:tgtEl>
                                        <p:attrNameLst>
                                          <p:attrName>style.visibility</p:attrName>
                                        </p:attrNameLst>
                                      </p:cBhvr>
                                      <p:to>
                                        <p:strVal val="visible"/>
                                      </p:to>
                                    </p:set>
                                    <p:animEffect transition="in" filter="blinds(horizontal)">
                                      <p:cBhvr>
                                        <p:cTn id="10" dur="500"/>
                                        <p:tgtEl>
                                          <p:spTgt spid="6764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7643"/>
                                        </p:tgtEl>
                                        <p:attrNameLst>
                                          <p:attrName>style.visibility</p:attrName>
                                        </p:attrNameLst>
                                      </p:cBhvr>
                                      <p:to>
                                        <p:strVal val="visible"/>
                                      </p:to>
                                    </p:set>
                                    <p:animEffect transition="in" filter="blinds(horizontal)">
                                      <p:cBhvr>
                                        <p:cTn id="13" dur="500"/>
                                        <p:tgtEl>
                                          <p:spTgt spid="6764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7644"/>
                                        </p:tgtEl>
                                        <p:attrNameLst>
                                          <p:attrName>style.visibility</p:attrName>
                                        </p:attrNameLst>
                                      </p:cBhvr>
                                      <p:to>
                                        <p:strVal val="visible"/>
                                      </p:to>
                                    </p:set>
                                    <p:animEffect transition="in" filter="blinds(horizontal)">
                                      <p:cBhvr>
                                        <p:cTn id="16" dur="500"/>
                                        <p:tgtEl>
                                          <p:spTgt spid="67644"/>
                                        </p:tgtEl>
                                      </p:cBhvr>
                                    </p:animEffect>
                                  </p:childTnLst>
                                </p:cTn>
                              </p:par>
                              <p:par>
                                <p:cTn id="17" presetID="3" presetClass="entr" presetSubtype="10" fill="hold" grpId="1" nodeType="withEffect">
                                  <p:stCondLst>
                                    <p:cond delay="0"/>
                                  </p:stCondLst>
                                  <p:childTnLst>
                                    <p:set>
                                      <p:cBhvr>
                                        <p:cTn id="18" dur="1" fill="hold">
                                          <p:stCondLst>
                                            <p:cond delay="0"/>
                                          </p:stCondLst>
                                        </p:cTn>
                                        <p:tgtEl>
                                          <p:spTgt spid="67645"/>
                                        </p:tgtEl>
                                        <p:attrNameLst>
                                          <p:attrName>style.visibility</p:attrName>
                                        </p:attrNameLst>
                                      </p:cBhvr>
                                      <p:to>
                                        <p:strVal val="visible"/>
                                      </p:to>
                                    </p:set>
                                    <p:animEffect transition="in" filter="blinds(horizontal)">
                                      <p:cBhvr>
                                        <p:cTn id="19" dur="500"/>
                                        <p:tgtEl>
                                          <p:spTgt spid="6764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path" presetSubtype="0" accel="50000" decel="50000" fill="hold" grpId="0" nodeType="clickEffect">
                                  <p:stCondLst>
                                    <p:cond delay="0"/>
                                  </p:stCondLst>
                                  <p:childTnLst>
                                    <p:animMotion origin="layout" path="M 0 -2.96296E-6 L -0.575 -0.28449 " pathEditMode="relative" rAng="0" ptsTypes="AA">
                                      <p:cBhvr>
                                        <p:cTn id="23" dur="2000" fill="hold"/>
                                        <p:tgtEl>
                                          <p:spTgt spid="67645"/>
                                        </p:tgtEl>
                                        <p:attrNameLst>
                                          <p:attrName>ppt_x</p:attrName>
                                          <p:attrName>ppt_y</p:attrName>
                                        </p:attrNameLst>
                                      </p:cBhvr>
                                      <p:rCtr x="-28750" y="-14236"/>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56" presetClass="path" presetSubtype="0" accel="50000" decel="50000" fill="hold" grpId="1" nodeType="clickEffect">
                                  <p:stCondLst>
                                    <p:cond delay="0"/>
                                  </p:stCondLst>
                                  <p:childTnLst>
                                    <p:animMotion origin="layout" path="M 0 -1.85185E-6 L -0.55833 -0.11782 " pathEditMode="relative" rAng="0" ptsTypes="AA">
                                      <p:cBhvr>
                                        <p:cTn id="27" dur="2000" fill="hold"/>
                                        <p:tgtEl>
                                          <p:spTgt spid="67644"/>
                                        </p:tgtEl>
                                        <p:attrNameLst>
                                          <p:attrName>ppt_x</p:attrName>
                                          <p:attrName>ppt_y</p:attrName>
                                        </p:attrNameLst>
                                      </p:cBhvr>
                                      <p:rCtr x="-27917" y="-5903"/>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56" presetClass="path" presetSubtype="0" accel="50000" decel="50000" fill="hold" grpId="1" nodeType="clickEffect">
                                  <p:stCondLst>
                                    <p:cond delay="0"/>
                                  </p:stCondLst>
                                  <p:childTnLst>
                                    <p:animMotion origin="layout" path="M -3.33333E-6 3.7037E-7 L -0.2375 0.04884 " pathEditMode="relative" rAng="0" ptsTypes="AA">
                                      <p:cBhvr>
                                        <p:cTn id="31" dur="2000" fill="hold"/>
                                        <p:tgtEl>
                                          <p:spTgt spid="67643"/>
                                        </p:tgtEl>
                                        <p:attrNameLst>
                                          <p:attrName>ppt_x</p:attrName>
                                          <p:attrName>ppt_y</p:attrName>
                                        </p:attrNameLst>
                                      </p:cBhvr>
                                      <p:rCtr x="-11875" y="2431"/>
                                    </p:animMotion>
                                  </p:childTnLst>
                                </p:cTn>
                              </p:par>
                            </p:childTnLst>
                          </p:cTn>
                        </p:par>
                        <p:par>
                          <p:cTn id="32" fill="hold" nodeType="afterGroup">
                            <p:stCondLst>
                              <p:cond delay="2000"/>
                            </p:stCondLst>
                            <p:childTnLst>
                              <p:par>
                                <p:cTn id="33" presetID="8" presetClass="exit" presetSubtype="16" fill="hold" grpId="1" nodeType="afterEffect">
                                  <p:stCondLst>
                                    <p:cond delay="0"/>
                                  </p:stCondLst>
                                  <p:childTnLst>
                                    <p:animEffect transition="out" filter="diamond(in)">
                                      <p:cBhvr>
                                        <p:cTn id="34" dur="2000"/>
                                        <p:tgtEl>
                                          <p:spTgt spid="67642"/>
                                        </p:tgtEl>
                                      </p:cBhvr>
                                    </p:animEffect>
                                    <p:set>
                                      <p:cBhvr>
                                        <p:cTn id="35" dur="1" fill="hold">
                                          <p:stCondLst>
                                            <p:cond delay="1999"/>
                                          </p:stCondLst>
                                        </p:cTn>
                                        <p:tgtEl>
                                          <p:spTgt spid="67642"/>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7656"/>
                                        </p:tgtEl>
                                        <p:attrNameLst>
                                          <p:attrName>style.visibility</p:attrName>
                                        </p:attrNameLst>
                                      </p:cBhvr>
                                      <p:to>
                                        <p:strVal val="visible"/>
                                      </p:to>
                                    </p:set>
                                    <p:animEffect transition="in" filter="blinds(horizontal)">
                                      <p:cBhvr>
                                        <p:cTn id="40" dur="500"/>
                                        <p:tgtEl>
                                          <p:spTgt spid="6765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grpId="1" nodeType="clickEffect">
                                  <p:stCondLst>
                                    <p:cond delay="0"/>
                                  </p:stCondLst>
                                  <p:childTnLst>
                                    <p:set>
                                      <p:cBhvr>
                                        <p:cTn id="44" dur="1" fill="hold">
                                          <p:stCondLst>
                                            <p:cond delay="0"/>
                                          </p:stCondLst>
                                        </p:cTn>
                                        <p:tgtEl>
                                          <p:spTgt spid="67656"/>
                                        </p:tgtEl>
                                        <p:attrNameLst>
                                          <p:attrName>style.visibility</p:attrName>
                                        </p:attrNameLst>
                                      </p:cBhvr>
                                      <p:to>
                                        <p:strVal val="visible"/>
                                      </p:to>
                                    </p:set>
                                    <p:anim calcmode="lin" valueType="num">
                                      <p:cBhvr>
                                        <p:cTn id="45" dur="500" fill="hold"/>
                                        <p:tgtEl>
                                          <p:spTgt spid="67656"/>
                                        </p:tgtEl>
                                        <p:attrNameLst>
                                          <p:attrName>ppt_w</p:attrName>
                                        </p:attrNameLst>
                                      </p:cBhvr>
                                      <p:tavLst>
                                        <p:tav tm="0">
                                          <p:val>
                                            <p:fltVal val="0"/>
                                          </p:val>
                                        </p:tav>
                                        <p:tav tm="100000">
                                          <p:val>
                                            <p:strVal val="#ppt_w"/>
                                          </p:val>
                                        </p:tav>
                                      </p:tavLst>
                                    </p:anim>
                                    <p:anim calcmode="lin" valueType="num">
                                      <p:cBhvr>
                                        <p:cTn id="46" dur="500" fill="hold"/>
                                        <p:tgtEl>
                                          <p:spTgt spid="67656"/>
                                        </p:tgtEl>
                                        <p:attrNameLst>
                                          <p:attrName>ppt_h</p:attrName>
                                        </p:attrNameLst>
                                      </p:cBhvr>
                                      <p:tavLst>
                                        <p:tav tm="0">
                                          <p:val>
                                            <p:fltVal val="0"/>
                                          </p:val>
                                        </p:tav>
                                        <p:tav tm="100000">
                                          <p:val>
                                            <p:strVal val="#ppt_h"/>
                                          </p:val>
                                        </p:tav>
                                      </p:tavLst>
                                    </p:anim>
                                    <p:animEffect transition="in" filter="fade">
                                      <p:cBhvr>
                                        <p:cTn id="47" dur="500"/>
                                        <p:tgtEl>
                                          <p:spTgt spid="6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38" grpId="0" animBg="1"/>
      <p:bldP spid="67642" grpId="0" animBg="1"/>
      <p:bldP spid="67642" grpId="1" animBg="1"/>
      <p:bldP spid="67643" grpId="0"/>
      <p:bldP spid="67643" grpId="1"/>
      <p:bldP spid="67644" grpId="0"/>
      <p:bldP spid="67644" grpId="1"/>
      <p:bldP spid="67645" grpId="0"/>
      <p:bldP spid="67645" grpId="1"/>
      <p:bldP spid="67656" grpId="0" animBg="1"/>
      <p:bldP spid="6765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 Box 4"/>
          <p:cNvSpPr txBox="1">
            <a:spLocks noChangeArrowheads="1"/>
          </p:cNvSpPr>
          <p:nvPr/>
        </p:nvSpPr>
        <p:spPr bwMode="auto">
          <a:xfrm>
            <a:off x="0" y="14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TIẾT 9</a:t>
            </a:r>
          </a:p>
        </p:txBody>
      </p:sp>
      <p:sp>
        <p:nvSpPr>
          <p:cNvPr id="68613" name="WordArt 5" descr="Paper bag"/>
          <p:cNvSpPr>
            <a:spLocks noChangeArrowheads="1" noChangeShapeType="1" noTextEdit="1"/>
          </p:cNvSpPr>
          <p:nvPr/>
        </p:nvSpPr>
        <p:spPr bwMode="auto">
          <a:xfrm>
            <a:off x="2438400" y="457200"/>
            <a:ext cx="4191000" cy="8667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200" kern="10">
                <a:ln w="9525">
                  <a:solidFill>
                    <a:srgbClr val="000000"/>
                  </a:solidFill>
                  <a:round/>
                  <a:headEnd/>
                  <a:tailEnd/>
                </a:ln>
                <a:blipFill dpi="0" rotWithShape="0">
                  <a:blip r:embed="rId2"/>
                  <a:srcRect/>
                  <a:tile tx="0" ty="0" sx="100000" sy="100000" flip="none" algn="tl"/>
                </a:blipFill>
                <a:latin typeface="Times New Roman"/>
                <a:cs typeface="Times New Roman"/>
              </a:rPr>
              <a:t>BÀI 9. LỰC ĐÀN HỒI</a:t>
            </a:r>
          </a:p>
        </p:txBody>
      </p:sp>
      <p:sp>
        <p:nvSpPr>
          <p:cNvPr id="68614" name="Text Box 6"/>
          <p:cNvSpPr txBox="1">
            <a:spLocks noChangeArrowheads="1"/>
          </p:cNvSpPr>
          <p:nvPr/>
        </p:nvSpPr>
        <p:spPr bwMode="auto">
          <a:xfrm>
            <a:off x="76200" y="1752600"/>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99"/>
                </a:solidFill>
              </a:rPr>
              <a:t>I. BIẾN DẠNG ĐÀN HỒI. ĐỘ BIẾN DẠNG</a:t>
            </a:r>
          </a:p>
        </p:txBody>
      </p:sp>
      <p:sp>
        <p:nvSpPr>
          <p:cNvPr id="68615" name="Text Box 7"/>
          <p:cNvSpPr txBox="1">
            <a:spLocks noChangeArrowheads="1"/>
          </p:cNvSpPr>
          <p:nvPr/>
        </p:nvSpPr>
        <p:spPr bwMode="auto">
          <a:xfrm>
            <a:off x="228600" y="22098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latin typeface="Verdana" pitchFamily="34" charset="0"/>
              </a:rPr>
              <a:t>1. </a:t>
            </a:r>
            <a:r>
              <a:rPr lang="en-US" b="1"/>
              <a:t>Biến dạng của một lò xo</a:t>
            </a:r>
            <a:endParaRPr lang="en-US" b="1">
              <a:latin typeface="Verdana" pitchFamily="34" charset="0"/>
            </a:endParaRPr>
          </a:p>
        </p:txBody>
      </p:sp>
      <p:sp>
        <p:nvSpPr>
          <p:cNvPr id="68616" name="Text Box 8"/>
          <p:cNvSpPr txBox="1">
            <a:spLocks noChangeArrowheads="1"/>
          </p:cNvSpPr>
          <p:nvPr/>
        </p:nvSpPr>
        <p:spPr bwMode="auto">
          <a:xfrm>
            <a:off x="1295400" y="3159125"/>
            <a:ext cx="2971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66"/>
                </a:solidFill>
              </a:rPr>
              <a:t>Lò xo là một vật đàn hồi. Sau khi nén hoặc kéo dãn nó một cách vừa phải, nếu buông ra, thì chiều dài của nó lại trở lại bằng chiều dài tự nhiên.</a:t>
            </a:r>
          </a:p>
        </p:txBody>
      </p:sp>
      <p:sp>
        <p:nvSpPr>
          <p:cNvPr id="68617" name="Rectangle 9"/>
          <p:cNvSpPr>
            <a:spLocks noChangeArrowheads="1"/>
          </p:cNvSpPr>
          <p:nvPr/>
        </p:nvSpPr>
        <p:spPr bwMode="auto">
          <a:xfrm>
            <a:off x="1143000" y="3124200"/>
            <a:ext cx="3200400" cy="3048000"/>
          </a:xfrm>
          <a:prstGeom prst="rect">
            <a:avLst/>
          </a:prstGeom>
          <a:noFill/>
          <a:ln w="28575">
            <a:solidFill>
              <a:srgbClr val="333300"/>
            </a:solidFill>
            <a:miter lim="800000"/>
            <a:headEnd/>
            <a:tailEnd/>
          </a:ln>
          <a:effectLst/>
          <a:extLst>
            <a:ext uri="{909E8E84-426E-40DD-AFC4-6F175D3DCCD1}">
              <a14:hiddenFill xmlns:a14="http://schemas.microsoft.com/office/drawing/2010/main">
                <a:solidFill>
                  <a:srgbClr val="33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6861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124200"/>
            <a:ext cx="1646238"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Text Box 4"/>
          <p:cNvSpPr txBox="1">
            <a:spLocks noChangeArrowheads="1"/>
          </p:cNvSpPr>
          <p:nvPr/>
        </p:nvSpPr>
        <p:spPr bwMode="auto">
          <a:xfrm>
            <a:off x="609600" y="868363"/>
            <a:ext cx="7924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t>Không chỉ lò xo mới có tính chất đàn hồi…..</a:t>
            </a:r>
          </a:p>
        </p:txBody>
      </p:sp>
      <p:pic>
        <p:nvPicPr>
          <p:cNvPr id="91141" name="Picture 5" descr="b3-188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36576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91142" name="Picture 6" descr="1387174495_qc_lop_kenda_24_2ilnm9tn6alc8_simg_ce2f5e_200x200_max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3" y="1752600"/>
            <a:ext cx="3716337" cy="4343400"/>
          </a:xfrm>
          <a:prstGeom prst="rect">
            <a:avLst/>
          </a:prstGeom>
          <a:noFill/>
          <a:extLst>
            <a:ext uri="{909E8E84-426E-40DD-AFC4-6F175D3DCCD1}">
              <a14:hiddenFill xmlns:a14="http://schemas.microsoft.com/office/drawing/2010/main">
                <a:solidFill>
                  <a:srgbClr val="FFFFFF"/>
                </a:solidFill>
              </a14:hiddenFill>
            </a:ext>
          </a:extLst>
        </p:spPr>
      </p:pic>
      <p:pic>
        <p:nvPicPr>
          <p:cNvPr id="91143" name="Picture 7" descr="N-ghe-nem-dep-(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752600"/>
            <a:ext cx="39624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91145" name="Picture 9" descr="1349840263_1349752430_76882_433822626675426_1910881535_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828800"/>
            <a:ext cx="4038600" cy="4267200"/>
          </a:xfrm>
          <a:prstGeom prst="rect">
            <a:avLst/>
          </a:prstGeom>
          <a:noFill/>
          <a:extLst>
            <a:ext uri="{909E8E84-426E-40DD-AFC4-6F175D3DCCD1}">
              <a14:hiddenFill xmlns:a14="http://schemas.microsoft.com/office/drawing/2010/main">
                <a:solidFill>
                  <a:srgbClr val="FFFFFF"/>
                </a:solidFill>
              </a14:hiddenFill>
            </a:ext>
          </a:extLst>
        </p:spPr>
      </p:pic>
      <p:sp>
        <p:nvSpPr>
          <p:cNvPr id="91146" name="Text Box 10"/>
          <p:cNvSpPr txBox="1">
            <a:spLocks noChangeArrowheads="1"/>
          </p:cNvSpPr>
          <p:nvPr/>
        </p:nvSpPr>
        <p:spPr bwMode="auto">
          <a:xfrm>
            <a:off x="0" y="14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TIẾT 9</a:t>
            </a:r>
          </a:p>
        </p:txBody>
      </p:sp>
      <p:sp>
        <p:nvSpPr>
          <p:cNvPr id="91147" name="WordArt 11" descr="Paper bag"/>
          <p:cNvSpPr>
            <a:spLocks noChangeArrowheads="1" noChangeShapeType="1" noTextEdit="1"/>
          </p:cNvSpPr>
          <p:nvPr/>
        </p:nvSpPr>
        <p:spPr bwMode="auto">
          <a:xfrm>
            <a:off x="2438400" y="457200"/>
            <a:ext cx="4191000"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200" kern="10">
                <a:ln w="9525">
                  <a:solidFill>
                    <a:srgbClr val="000000"/>
                  </a:solidFill>
                  <a:round/>
                  <a:headEnd/>
                  <a:tailEnd/>
                </a:ln>
                <a:blipFill dpi="0" rotWithShape="0">
                  <a:blip r:embed="rId6"/>
                  <a:srcRect/>
                  <a:tile tx="0" ty="0" sx="100000" sy="100000" flip="none" algn="tl"/>
                </a:blipFill>
                <a:latin typeface="Times New Roman"/>
                <a:cs typeface="Times New Roman"/>
              </a:rPr>
              <a:t>BÀI 9. LỰC ĐÀN HỒI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1141"/>
                                        </p:tgtEl>
                                        <p:attrNameLst>
                                          <p:attrName>style.visibility</p:attrName>
                                        </p:attrNameLst>
                                      </p:cBhvr>
                                      <p:to>
                                        <p:strVal val="visible"/>
                                      </p:to>
                                    </p:set>
                                    <p:animEffect transition="in" filter="blinds(horizontal)">
                                      <p:cBhvr>
                                        <p:cTn id="7" dur="500"/>
                                        <p:tgtEl>
                                          <p:spTgt spid="911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1143"/>
                                        </p:tgtEl>
                                        <p:attrNameLst>
                                          <p:attrName>style.visibility</p:attrName>
                                        </p:attrNameLst>
                                      </p:cBhvr>
                                      <p:to>
                                        <p:strVal val="visible"/>
                                      </p:to>
                                    </p:set>
                                    <p:animEffect transition="in" filter="blinds(horizontal)">
                                      <p:cBhvr>
                                        <p:cTn id="12" dur="500"/>
                                        <p:tgtEl>
                                          <p:spTgt spid="911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1142"/>
                                        </p:tgtEl>
                                        <p:attrNameLst>
                                          <p:attrName>style.visibility</p:attrName>
                                        </p:attrNameLst>
                                      </p:cBhvr>
                                      <p:to>
                                        <p:strVal val="visible"/>
                                      </p:to>
                                    </p:set>
                                    <p:animEffect transition="in" filter="blinds(horizontal)">
                                      <p:cBhvr>
                                        <p:cTn id="17" dur="500"/>
                                        <p:tgtEl>
                                          <p:spTgt spid="911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1145"/>
                                        </p:tgtEl>
                                        <p:attrNameLst>
                                          <p:attrName>style.visibility</p:attrName>
                                        </p:attrNameLst>
                                      </p:cBhvr>
                                      <p:to>
                                        <p:strVal val="visible"/>
                                      </p:to>
                                    </p:set>
                                    <p:animEffect transition="in" filter="blinds(horizontal)">
                                      <p:cBhvr>
                                        <p:cTn id="22" dur="500"/>
                                        <p:tgtEl>
                                          <p:spTgt spid="91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Pictur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163" y="2828925"/>
            <a:ext cx="4160837" cy="2886075"/>
          </a:xfrm>
          <a:prstGeom prst="rect">
            <a:avLst/>
          </a:prstGeom>
          <a:noFill/>
          <a:extLst>
            <a:ext uri="{909E8E84-426E-40DD-AFC4-6F175D3DCCD1}">
              <a14:hiddenFill xmlns:a14="http://schemas.microsoft.com/office/drawing/2010/main">
                <a:solidFill>
                  <a:srgbClr val="FFFFFF"/>
                </a:solidFill>
              </a14:hiddenFill>
            </a:ext>
          </a:extLst>
        </p:spPr>
      </p:pic>
      <p:pic>
        <p:nvPicPr>
          <p:cNvPr id="86019" name="Picture 3" descr="Pictur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19400"/>
            <a:ext cx="3886200" cy="2921000"/>
          </a:xfrm>
          <a:prstGeom prst="rect">
            <a:avLst/>
          </a:prstGeom>
          <a:noFill/>
          <a:extLst>
            <a:ext uri="{909E8E84-426E-40DD-AFC4-6F175D3DCCD1}">
              <a14:hiddenFill xmlns:a14="http://schemas.microsoft.com/office/drawing/2010/main">
                <a:solidFill>
                  <a:srgbClr val="FFFFFF"/>
                </a:solidFill>
              </a14:hiddenFill>
            </a:ext>
          </a:extLst>
        </p:spPr>
      </p:pic>
      <p:sp>
        <p:nvSpPr>
          <p:cNvPr id="86020" name="Text Box 4"/>
          <p:cNvSpPr txBox="1">
            <a:spLocks noChangeArrowheads="1"/>
          </p:cNvSpPr>
          <p:nvPr/>
        </p:nvSpPr>
        <p:spPr bwMode="auto">
          <a:xfrm>
            <a:off x="304800" y="1600200"/>
            <a:ext cx="853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t>     Một sợi dây cao su và một lòxo có tính chất nào giống nhau?</a:t>
            </a:r>
          </a:p>
        </p:txBody>
      </p:sp>
      <p:sp>
        <p:nvSpPr>
          <p:cNvPr id="86027" name="Text Box 11"/>
          <p:cNvSpPr txBox="1">
            <a:spLocks noChangeArrowheads="1"/>
          </p:cNvSpPr>
          <p:nvPr/>
        </p:nvSpPr>
        <p:spPr bwMode="auto">
          <a:xfrm>
            <a:off x="1219200" y="57912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0000"/>
                </a:solidFill>
              </a:rPr>
              <a:t>                    Chúng đều có tính đàn hồi</a:t>
            </a:r>
          </a:p>
        </p:txBody>
      </p:sp>
      <p:sp>
        <p:nvSpPr>
          <p:cNvPr id="86028" name="Line 12"/>
          <p:cNvSpPr>
            <a:spLocks noChangeShapeType="1"/>
          </p:cNvSpPr>
          <p:nvPr/>
        </p:nvSpPr>
        <p:spPr bwMode="auto">
          <a:xfrm>
            <a:off x="1828800" y="6096000"/>
            <a:ext cx="6858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6029" name="Text Box 13"/>
          <p:cNvSpPr txBox="1">
            <a:spLocks noChangeArrowheads="1"/>
          </p:cNvSpPr>
          <p:nvPr/>
        </p:nvSpPr>
        <p:spPr bwMode="auto">
          <a:xfrm>
            <a:off x="0" y="14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TIẾT 9</a:t>
            </a:r>
          </a:p>
        </p:txBody>
      </p:sp>
      <p:sp>
        <p:nvSpPr>
          <p:cNvPr id="86030" name="WordArt 14" descr="Paper bag"/>
          <p:cNvSpPr>
            <a:spLocks noChangeArrowheads="1" noChangeShapeType="1" noTextEdit="1"/>
          </p:cNvSpPr>
          <p:nvPr/>
        </p:nvSpPr>
        <p:spPr bwMode="auto">
          <a:xfrm>
            <a:off x="2438400" y="457200"/>
            <a:ext cx="4191000" cy="8667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200" kern="10">
                <a:ln w="9525">
                  <a:solidFill>
                    <a:srgbClr val="000000"/>
                  </a:solidFill>
                  <a:round/>
                  <a:headEnd/>
                  <a:tailEnd/>
                </a:ln>
                <a:blipFill dpi="0" rotWithShape="0">
                  <a:blip r:embed="rId4"/>
                  <a:srcRect/>
                  <a:tile tx="0" ty="0" sx="100000" sy="100000" flip="none" algn="tl"/>
                </a:blipFill>
                <a:latin typeface="Times New Roman"/>
                <a:cs typeface="Times New Roman"/>
              </a:rPr>
              <a:t>BÀI 9. LỰC ĐÀN HỒI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6028"/>
                                        </p:tgtEl>
                                        <p:attrNameLst>
                                          <p:attrName>style.visibility</p:attrName>
                                        </p:attrNameLst>
                                      </p:cBhvr>
                                      <p:to>
                                        <p:strVal val="visible"/>
                                      </p:to>
                                    </p:set>
                                    <p:animEffect transition="in" filter="diamond(in)">
                                      <p:cBhvr>
                                        <p:cTn id="7" dur="1000"/>
                                        <p:tgtEl>
                                          <p:spTgt spid="86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027"/>
                                        </p:tgtEl>
                                        <p:attrNameLst>
                                          <p:attrName>style.visibility</p:attrName>
                                        </p:attrNameLst>
                                      </p:cBhvr>
                                      <p:to>
                                        <p:strVal val="visible"/>
                                      </p:to>
                                    </p:set>
                                    <p:animEffect transition="in" filter="blinds(horizontal)">
                                      <p:cBhvr>
                                        <p:cTn id="12" dur="500"/>
                                        <p:tgtEl>
                                          <p:spTgt spid="86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7" grpId="0"/>
      <p:bldP spid="8602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0718" name="Group 62"/>
          <p:cNvGraphicFramePr>
            <a:graphicFrameLocks noGrp="1"/>
          </p:cNvGraphicFramePr>
          <p:nvPr>
            <p:ph/>
          </p:nvPr>
        </p:nvGraphicFramePr>
        <p:xfrm>
          <a:off x="414338" y="2438400"/>
          <a:ext cx="8196262" cy="4332288"/>
        </p:xfrm>
        <a:graphic>
          <a:graphicData uri="http://schemas.openxmlformats.org/drawingml/2006/table">
            <a:tbl>
              <a:tblPr/>
              <a:tblGrid>
                <a:gridCol w="1600200"/>
                <a:gridCol w="2060575"/>
                <a:gridCol w="1774825"/>
                <a:gridCol w="2760662"/>
              </a:tblGrid>
              <a:tr h="122872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rPr>
                        <a:t>Số quả nặng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rPr>
                        <a:t>Tổng trọng lượng quả nặng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rPr>
                        <a:t>Chiều dài lò xo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rPr>
                        <a:t>Độ biến dạng lò xo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52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rPr>
                        <a:t> 0</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rgbClr val="0000FF"/>
                          </a:solidFill>
                          <a:effectLst/>
                          <a:latin typeface="Times New Roman" pitchFamily="18" charset="0"/>
                        </a:rPr>
                        <a:t>   0</a:t>
                      </a:r>
                      <a:r>
                        <a:rPr kumimoji="0" lang="en-US" sz="2400" b="1" i="0" u="none" strike="noStrike" cap="none" normalizeH="0" baseline="0" smtClean="0">
                          <a:ln>
                            <a:noFill/>
                          </a:ln>
                          <a:solidFill>
                            <a:schemeClr val="tx1"/>
                          </a:solidFill>
                          <a:effectLst/>
                          <a:latin typeface="Times New Roman" pitchFamily="18" charset="0"/>
                        </a:rPr>
                        <a:t>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l</a:t>
                      </a:r>
                      <a:r>
                        <a:rPr kumimoji="0" lang="en-US" sz="2400" b="1" i="0" u="none" strike="noStrike" cap="none" normalizeH="0" baseline="-25000" smtClean="0">
                          <a:ln>
                            <a:noFill/>
                          </a:ln>
                          <a:solidFill>
                            <a:schemeClr val="tx1"/>
                          </a:solidFill>
                          <a:effectLst/>
                          <a:latin typeface="Times New Roman" pitchFamily="18" charset="0"/>
                        </a:rPr>
                        <a:t>0</a:t>
                      </a:r>
                      <a:r>
                        <a:rPr kumimoji="0" lang="en-US" sz="2400" b="1" i="0" u="none" strike="noStrike" cap="none" normalizeH="0" baseline="0" smtClean="0">
                          <a:ln>
                            <a:noFill/>
                          </a:ln>
                          <a:solidFill>
                            <a:schemeClr val="tx1"/>
                          </a:solidFill>
                          <a:effectLst/>
                          <a:latin typeface="Times New Roman" pitchFamily="18" charset="0"/>
                        </a:rPr>
                        <a:t>=</a:t>
                      </a:r>
                      <a:r>
                        <a:rPr kumimoji="0" lang="en-US" sz="2400" b="1" i="0" u="none" strike="noStrike" cap="none" normalizeH="0" baseline="0" smtClean="0">
                          <a:ln>
                            <a:noFill/>
                          </a:ln>
                          <a:solidFill>
                            <a:srgbClr val="000066"/>
                          </a:solidFill>
                          <a:effectLst/>
                          <a:latin typeface="Times New Roman" pitchFamily="18" charset="0"/>
                        </a:rPr>
                        <a:t> 6 </a:t>
                      </a:r>
                      <a:r>
                        <a:rPr kumimoji="0" lang="en-US" sz="2400" b="0" i="0" u="none" strike="noStrike" cap="none" normalizeH="0" baseline="0" smtClean="0">
                          <a:ln>
                            <a:noFill/>
                          </a:ln>
                          <a:solidFill>
                            <a:schemeClr val="tx1"/>
                          </a:solidFill>
                          <a:effectLst/>
                          <a:latin typeface="Times New Roman" pitchFamily="18" charset="0"/>
                        </a:rPr>
                        <a:t>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rgbClr val="000066"/>
                          </a:solidFill>
                          <a:effectLst/>
                          <a:latin typeface="Times New Roman" pitchFamily="18" charset="0"/>
                        </a:rPr>
                        <a:t>0</a:t>
                      </a:r>
                      <a:r>
                        <a:rPr kumimoji="0" lang="en-US" sz="2400" b="0" i="0" u="none" strike="noStrike" cap="none" normalizeH="0" baseline="0" smtClean="0">
                          <a:ln>
                            <a:noFill/>
                          </a:ln>
                          <a:solidFill>
                            <a:srgbClr val="000066"/>
                          </a:solidFill>
                          <a:effectLst/>
                          <a:latin typeface="Times New Roman" pitchFamily="18" charset="0"/>
                        </a:rPr>
                        <a:t> </a:t>
                      </a:r>
                      <a:r>
                        <a:rPr kumimoji="0" lang="en-US" sz="2400" b="0" i="0" u="none" strike="noStrike" cap="none" normalizeH="0" baseline="0" smtClean="0">
                          <a:ln>
                            <a:noFill/>
                          </a:ln>
                          <a:solidFill>
                            <a:schemeClr val="tx1"/>
                          </a:solidFill>
                          <a:effectLst/>
                          <a:latin typeface="Times New Roman" pitchFamily="18" charset="0"/>
                        </a:rPr>
                        <a:t> (cm)</a:t>
                      </a:r>
                      <a:r>
                        <a:rPr kumimoji="0" lang="en-US" sz="2400" b="1" i="0" u="none" strike="noStrike" cap="none" normalizeH="0" baseline="0" smtClean="0">
                          <a:ln>
                            <a:noFill/>
                          </a:ln>
                          <a:solidFill>
                            <a:schemeClr val="tx1"/>
                          </a:solidFill>
                          <a:effectLst/>
                          <a:latin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413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rgbClr val="0066FF"/>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rgbClr val="000066"/>
                          </a:solidFill>
                          <a:effectLst/>
                          <a:latin typeface="Times New Roman" pitchFamily="18" charset="0"/>
                        </a:rPr>
                        <a:t>0,5</a:t>
                      </a:r>
                      <a:r>
                        <a:rPr kumimoji="0" lang="en-US" sz="2400" b="0" i="0" u="none" strike="noStrike" cap="none" normalizeH="0" baseline="0" smtClean="0">
                          <a:ln>
                            <a:noFill/>
                          </a:ln>
                          <a:solidFill>
                            <a:schemeClr val="tx1"/>
                          </a:solidFill>
                          <a:effectLst/>
                          <a:latin typeface="Times New Roman" pitchFamily="18" charset="0"/>
                        </a:rPr>
                        <a:t> </a:t>
                      </a:r>
                      <a:r>
                        <a:rPr kumimoji="0" lang="en-US" sz="2400" b="1" i="0" u="none" strike="noStrike" cap="none" normalizeH="0" baseline="0" smtClean="0">
                          <a:ln>
                            <a:noFill/>
                          </a:ln>
                          <a:solidFill>
                            <a:schemeClr val="tx1"/>
                          </a:solidFill>
                          <a:effectLst/>
                          <a:latin typeface="Times New Roman" pitchFamily="18" charset="0"/>
                        </a:rPr>
                        <a:t>(N)</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l</a:t>
                      </a:r>
                      <a:r>
                        <a:rPr kumimoji="0" lang="en-US" sz="2400" b="0" i="0" u="none" strike="noStrike" cap="none" normalizeH="0" baseline="-25000" smtClean="0">
                          <a:ln>
                            <a:noFill/>
                          </a:ln>
                          <a:solidFill>
                            <a:schemeClr val="tx1"/>
                          </a:solidFill>
                          <a:effectLst/>
                          <a:latin typeface="Times New Roman" pitchFamily="18" charset="0"/>
                        </a:rPr>
                        <a:t>1</a:t>
                      </a:r>
                      <a:r>
                        <a:rPr kumimoji="0" lang="en-US" sz="2400" b="1" i="0" u="none" strike="noStrike" cap="none" normalizeH="0" baseline="0" smtClean="0">
                          <a:ln>
                            <a:noFill/>
                          </a:ln>
                          <a:solidFill>
                            <a:schemeClr val="tx1"/>
                          </a:solidFill>
                          <a:effectLst/>
                          <a:latin typeface="Times New Roman" pitchFamily="18" charset="0"/>
                        </a:rPr>
                        <a:t>=</a:t>
                      </a:r>
                      <a:r>
                        <a:rPr kumimoji="0" lang="en-US" sz="2400" b="1" i="0" u="none" strike="noStrike" cap="none" normalizeH="0" baseline="0" smtClean="0">
                          <a:ln>
                            <a:noFill/>
                          </a:ln>
                          <a:solidFill>
                            <a:srgbClr val="000066"/>
                          </a:solidFill>
                          <a:effectLst/>
                          <a:latin typeface="Times New Roman" pitchFamily="18" charset="0"/>
                        </a:rPr>
                        <a:t> 7 </a:t>
                      </a:r>
                      <a:r>
                        <a:rPr kumimoji="0" lang="en-US" sz="2400" b="0" i="0" u="none" strike="noStrike" cap="none" normalizeH="0" baseline="0" smtClean="0">
                          <a:ln>
                            <a:noFill/>
                          </a:ln>
                          <a:solidFill>
                            <a:schemeClr val="tx1"/>
                          </a:solidFill>
                          <a:effectLst/>
                          <a:latin typeface="Times New Roman" pitchFamily="18" charset="0"/>
                        </a:rPr>
                        <a:t>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l</a:t>
                      </a:r>
                      <a:r>
                        <a:rPr kumimoji="0" lang="en-US" sz="2400" b="0" i="0" u="none" strike="noStrike" cap="none" normalizeH="0" baseline="-25000" smtClean="0">
                          <a:ln>
                            <a:noFill/>
                          </a:ln>
                          <a:solidFill>
                            <a:schemeClr val="tx1"/>
                          </a:solidFill>
                          <a:effectLst/>
                          <a:latin typeface="Times New Roman" pitchFamily="18" charset="0"/>
                        </a:rPr>
                        <a:t>1</a:t>
                      </a:r>
                      <a:r>
                        <a:rPr kumimoji="0" lang="en-US" sz="2400" b="0" i="0" u="none" strike="noStrike" cap="none" normalizeH="0" baseline="0" smtClean="0">
                          <a:ln>
                            <a:noFill/>
                          </a:ln>
                          <a:solidFill>
                            <a:schemeClr val="tx1"/>
                          </a:solidFill>
                          <a:effectLst/>
                          <a:latin typeface="Times New Roman" pitchFamily="18" charset="0"/>
                        </a:rPr>
                        <a:t>-l</a:t>
                      </a:r>
                      <a:r>
                        <a:rPr kumimoji="0" lang="en-US" sz="2400" b="0" i="0" u="none" strike="noStrike" cap="none" normalizeH="0" baseline="-25000" smtClean="0">
                          <a:ln>
                            <a:noFill/>
                          </a:ln>
                          <a:solidFill>
                            <a:schemeClr val="tx1"/>
                          </a:solidFill>
                          <a:effectLst/>
                          <a:latin typeface="Times New Roman" pitchFamily="18" charset="0"/>
                        </a:rPr>
                        <a:t>0</a:t>
                      </a:r>
                      <a:r>
                        <a:rPr kumimoji="0" lang="en-US" sz="2400" b="1" i="0" u="none" strike="noStrike" cap="none" normalizeH="0" baseline="0" smtClean="0">
                          <a:ln>
                            <a:noFill/>
                          </a:ln>
                          <a:solidFill>
                            <a:schemeClr val="tx1"/>
                          </a:solidFill>
                          <a:effectLst/>
                          <a:latin typeface="Times New Roman" pitchFamily="18" charset="0"/>
                        </a:rPr>
                        <a:t>=.......</a:t>
                      </a:r>
                      <a:r>
                        <a:rPr kumimoji="0" lang="en-US" sz="2400" b="0" i="0" u="none" strike="noStrike" cap="none" normalizeH="0" baseline="0" smtClean="0">
                          <a:ln>
                            <a:noFill/>
                          </a:ln>
                          <a:solidFill>
                            <a:schemeClr val="tx1"/>
                          </a:solidFill>
                          <a:effectLst/>
                          <a:latin typeface="Times New Roman" pitchFamily="18" charset="0"/>
                        </a:rPr>
                        <a:t>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59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rgbClr val="0066FF"/>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 </a:t>
                      </a:r>
                      <a:r>
                        <a:rPr kumimoji="0" lang="en-US" sz="2400" b="1" i="0" u="none" strike="noStrike" cap="none" normalizeH="0" baseline="0" smtClean="0">
                          <a:ln>
                            <a:noFill/>
                          </a:ln>
                          <a:solidFill>
                            <a:srgbClr val="000066"/>
                          </a:solidFill>
                          <a:effectLst/>
                          <a:latin typeface="Times New Roman" pitchFamily="18" charset="0"/>
                        </a:rPr>
                        <a:t>1</a:t>
                      </a:r>
                      <a:r>
                        <a:rPr kumimoji="0" lang="en-US" sz="2400" b="0" i="0" u="none" strike="noStrike" cap="none" normalizeH="0" baseline="0" smtClean="0">
                          <a:ln>
                            <a:noFill/>
                          </a:ln>
                          <a:solidFill>
                            <a:schemeClr val="tx1"/>
                          </a:solidFill>
                          <a:effectLst/>
                          <a:latin typeface="Times New Roman" pitchFamily="18" charset="0"/>
                        </a:rPr>
                        <a:t> </a:t>
                      </a:r>
                      <a:r>
                        <a:rPr kumimoji="0" lang="en-US" sz="2400" b="1" i="0" u="none" strike="noStrike" cap="none" normalizeH="0" baseline="0" smtClean="0">
                          <a:ln>
                            <a:noFill/>
                          </a:ln>
                          <a:solidFill>
                            <a:schemeClr val="tx1"/>
                          </a:solidFill>
                          <a:effectLst/>
                          <a:latin typeface="Times New Roman" pitchFamily="18" charset="0"/>
                        </a:rPr>
                        <a:t>(N)</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l</a:t>
                      </a:r>
                      <a:r>
                        <a:rPr kumimoji="0" lang="en-US" sz="2400" b="0" i="0" u="none" strike="noStrike" cap="none" normalizeH="0" baseline="-25000" smtClean="0">
                          <a:ln>
                            <a:noFill/>
                          </a:ln>
                          <a:solidFill>
                            <a:schemeClr val="tx1"/>
                          </a:solidFill>
                          <a:effectLst/>
                          <a:latin typeface="Times New Roman" pitchFamily="18" charset="0"/>
                        </a:rPr>
                        <a:t>2</a:t>
                      </a:r>
                      <a:r>
                        <a:rPr kumimoji="0" lang="en-US" sz="2400" b="1" i="0" u="none" strike="noStrike" cap="none" normalizeH="0" baseline="0" smtClean="0">
                          <a:ln>
                            <a:noFill/>
                          </a:ln>
                          <a:solidFill>
                            <a:schemeClr val="tx1"/>
                          </a:solidFill>
                          <a:effectLst/>
                          <a:latin typeface="Times New Roman" pitchFamily="18" charset="0"/>
                        </a:rPr>
                        <a:t>=</a:t>
                      </a:r>
                      <a:r>
                        <a:rPr kumimoji="0" lang="en-US" sz="2400" b="1" i="0" u="none" strike="noStrike" cap="none" normalizeH="0" baseline="0" smtClean="0">
                          <a:ln>
                            <a:noFill/>
                          </a:ln>
                          <a:solidFill>
                            <a:srgbClr val="000066"/>
                          </a:solidFill>
                          <a:effectLst/>
                          <a:latin typeface="Times New Roman" pitchFamily="18" charset="0"/>
                        </a:rPr>
                        <a:t> 8 </a:t>
                      </a:r>
                      <a:r>
                        <a:rPr kumimoji="0" lang="en-US" sz="2400" b="0" i="0" u="none" strike="noStrike" cap="none" normalizeH="0" baseline="0" smtClean="0">
                          <a:ln>
                            <a:noFill/>
                          </a:ln>
                          <a:solidFill>
                            <a:schemeClr val="tx1"/>
                          </a:solidFill>
                          <a:effectLst/>
                          <a:latin typeface="Times New Roman" pitchFamily="18" charset="0"/>
                        </a:rPr>
                        <a:t>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l</a:t>
                      </a:r>
                      <a:r>
                        <a:rPr kumimoji="0" lang="en-US" sz="2400" b="0" i="0" u="none" strike="noStrike" cap="none" normalizeH="0" baseline="-25000" smtClean="0">
                          <a:ln>
                            <a:noFill/>
                          </a:ln>
                          <a:solidFill>
                            <a:schemeClr val="tx1"/>
                          </a:solidFill>
                          <a:effectLst/>
                          <a:latin typeface="Times New Roman" pitchFamily="18" charset="0"/>
                        </a:rPr>
                        <a:t>2 </a:t>
                      </a:r>
                      <a:r>
                        <a:rPr kumimoji="0" lang="en-US" sz="2400" b="0" i="0" u="none" strike="noStrike" cap="none" normalizeH="0" baseline="0" smtClean="0">
                          <a:ln>
                            <a:noFill/>
                          </a:ln>
                          <a:solidFill>
                            <a:schemeClr val="tx1"/>
                          </a:solidFill>
                          <a:effectLst/>
                          <a:latin typeface="Times New Roman" pitchFamily="18" charset="0"/>
                        </a:rPr>
                        <a:t>-l</a:t>
                      </a:r>
                      <a:r>
                        <a:rPr kumimoji="0" lang="en-US" sz="2400" b="0" i="0" u="none" strike="noStrike" cap="none" normalizeH="0" baseline="-25000" smtClean="0">
                          <a:ln>
                            <a:noFill/>
                          </a:ln>
                          <a:solidFill>
                            <a:schemeClr val="tx1"/>
                          </a:solidFill>
                          <a:effectLst/>
                          <a:latin typeface="Times New Roman" pitchFamily="18" charset="0"/>
                        </a:rPr>
                        <a:t>0</a:t>
                      </a:r>
                      <a:r>
                        <a:rPr kumimoji="0" lang="en-US" sz="2400" b="1" i="0" u="none" strike="noStrike" cap="none" normalizeH="0" baseline="0" smtClean="0">
                          <a:ln>
                            <a:noFill/>
                          </a:ln>
                          <a:solidFill>
                            <a:schemeClr val="tx1"/>
                          </a:solidFill>
                          <a:effectLst/>
                          <a:latin typeface="Times New Roman" pitchFamily="18" charset="0"/>
                        </a:rPr>
                        <a:t>=…….</a:t>
                      </a:r>
                      <a:r>
                        <a:rPr kumimoji="0" lang="en-US" sz="2400" b="0" i="0" u="none" strike="noStrike" cap="none" normalizeH="0" baseline="0" smtClean="0">
                          <a:ln>
                            <a:noFill/>
                          </a:ln>
                          <a:solidFill>
                            <a:schemeClr val="tx1"/>
                          </a:solidFill>
                          <a:effectLst/>
                          <a:latin typeface="Times New Roman" pitchFamily="18" charset="0"/>
                        </a:rPr>
                        <a:t>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52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rgbClr val="0066FF"/>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rgbClr val="000066"/>
                          </a:solidFill>
                          <a:effectLst/>
                          <a:latin typeface="Times New Roman" pitchFamily="18" charset="0"/>
                        </a:rPr>
                        <a:t>1,5</a:t>
                      </a:r>
                      <a:r>
                        <a:rPr kumimoji="0" lang="en-US" sz="2400" b="0" i="0" u="none" strike="noStrike" cap="none" normalizeH="0" baseline="0" smtClean="0">
                          <a:ln>
                            <a:noFill/>
                          </a:ln>
                          <a:solidFill>
                            <a:schemeClr val="tx1"/>
                          </a:solidFill>
                          <a:effectLst/>
                          <a:latin typeface="Times New Roman" pitchFamily="18" charset="0"/>
                        </a:rPr>
                        <a:t> </a:t>
                      </a:r>
                      <a:r>
                        <a:rPr kumimoji="0" lang="en-US" sz="2400" b="1" i="0" u="none" strike="noStrike" cap="none" normalizeH="0" baseline="0" smtClean="0">
                          <a:ln>
                            <a:noFill/>
                          </a:ln>
                          <a:solidFill>
                            <a:schemeClr val="tx1"/>
                          </a:solidFill>
                          <a:effectLst/>
                          <a:latin typeface="Times New Roman" pitchFamily="18" charset="0"/>
                        </a:rPr>
                        <a:t>(N)</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l</a:t>
                      </a:r>
                      <a:r>
                        <a:rPr kumimoji="0" lang="en-US" sz="2400" b="0" i="0" u="none" strike="noStrike" cap="none" normalizeH="0" baseline="-25000" smtClean="0">
                          <a:ln>
                            <a:noFill/>
                          </a:ln>
                          <a:solidFill>
                            <a:schemeClr val="tx1"/>
                          </a:solidFill>
                          <a:effectLst/>
                          <a:latin typeface="Times New Roman" pitchFamily="18" charset="0"/>
                        </a:rPr>
                        <a:t>3</a:t>
                      </a:r>
                      <a:r>
                        <a:rPr kumimoji="0" lang="en-US" sz="2400" b="1" i="0" u="none" strike="noStrike" cap="none" normalizeH="0" baseline="0" smtClean="0">
                          <a:ln>
                            <a:noFill/>
                          </a:ln>
                          <a:solidFill>
                            <a:schemeClr val="tx1"/>
                          </a:solidFill>
                          <a:effectLst/>
                          <a:latin typeface="Times New Roman" pitchFamily="18" charset="0"/>
                        </a:rPr>
                        <a:t>=</a:t>
                      </a:r>
                      <a:r>
                        <a:rPr kumimoji="0" lang="en-US" sz="2400" b="1" i="0" u="none" strike="noStrike" cap="none" normalizeH="0" baseline="0" smtClean="0">
                          <a:ln>
                            <a:noFill/>
                          </a:ln>
                          <a:solidFill>
                            <a:srgbClr val="000066"/>
                          </a:solidFill>
                          <a:effectLst/>
                          <a:latin typeface="Times New Roman" pitchFamily="18" charset="0"/>
                        </a:rPr>
                        <a:t> 9 </a:t>
                      </a:r>
                      <a:r>
                        <a:rPr kumimoji="0" lang="en-US" sz="2400" b="0" i="0" u="none" strike="noStrike" cap="none" normalizeH="0" baseline="0" smtClean="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l</a:t>
                      </a:r>
                      <a:r>
                        <a:rPr kumimoji="0" lang="en-US" sz="2400" b="0" i="0" u="none" strike="noStrike" cap="none" normalizeH="0" baseline="-25000" smtClean="0">
                          <a:ln>
                            <a:noFill/>
                          </a:ln>
                          <a:solidFill>
                            <a:schemeClr val="tx1"/>
                          </a:solidFill>
                          <a:effectLst/>
                          <a:latin typeface="Times New Roman" pitchFamily="18" charset="0"/>
                        </a:rPr>
                        <a:t>3 </a:t>
                      </a:r>
                      <a:r>
                        <a:rPr kumimoji="0" lang="en-US" sz="2400" b="0" i="0" u="none" strike="noStrike" cap="none" normalizeH="0" baseline="0" smtClean="0">
                          <a:ln>
                            <a:noFill/>
                          </a:ln>
                          <a:solidFill>
                            <a:schemeClr val="tx1"/>
                          </a:solidFill>
                          <a:effectLst/>
                          <a:latin typeface="Times New Roman" pitchFamily="18" charset="0"/>
                        </a:rPr>
                        <a:t>- l</a:t>
                      </a:r>
                      <a:r>
                        <a:rPr kumimoji="0" lang="en-US" sz="2400" b="0" i="0" u="none" strike="noStrike" cap="none" normalizeH="0" baseline="-25000" smtClean="0">
                          <a:ln>
                            <a:noFill/>
                          </a:ln>
                          <a:solidFill>
                            <a:schemeClr val="tx1"/>
                          </a:solidFill>
                          <a:effectLst/>
                          <a:latin typeface="Times New Roman" pitchFamily="18" charset="0"/>
                        </a:rPr>
                        <a:t>0</a:t>
                      </a:r>
                      <a:r>
                        <a:rPr kumimoji="0" lang="en-US" sz="2400" b="1" i="0" u="none" strike="noStrike" cap="none" normalizeH="0" baseline="0" smtClean="0">
                          <a:ln>
                            <a:noFill/>
                          </a:ln>
                          <a:solidFill>
                            <a:schemeClr val="tx1"/>
                          </a:solidFill>
                          <a:effectLst/>
                          <a:latin typeface="Times New Roman" pitchFamily="18" charset="0"/>
                        </a:rPr>
                        <a:t>=…….</a:t>
                      </a:r>
                      <a:r>
                        <a:rPr kumimoji="0" lang="en-US" sz="2400" b="0" i="0" u="none" strike="noStrike" cap="none" normalizeH="0" baseline="0" smtClean="0">
                          <a:ln>
                            <a:noFill/>
                          </a:ln>
                          <a:solidFill>
                            <a:schemeClr val="tx1"/>
                          </a:solidFill>
                          <a:effectLst/>
                          <a:latin typeface="Times New Roman" pitchFamily="18" charset="0"/>
                        </a:rPr>
                        <a:t>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0694" name="Text Box 38"/>
          <p:cNvSpPr txBox="1">
            <a:spLocks noChangeArrowheads="1"/>
          </p:cNvSpPr>
          <p:nvPr/>
        </p:nvSpPr>
        <p:spPr bwMode="auto">
          <a:xfrm>
            <a:off x="304800" y="1219200"/>
            <a:ext cx="518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t>2. Độ biến dạng của lò xo</a:t>
            </a:r>
          </a:p>
        </p:txBody>
      </p:sp>
      <p:sp>
        <p:nvSpPr>
          <p:cNvPr id="70695" name="Text Box 39"/>
          <p:cNvSpPr txBox="1">
            <a:spLocks noChangeArrowheads="1"/>
          </p:cNvSpPr>
          <p:nvPr/>
        </p:nvSpPr>
        <p:spPr bwMode="auto">
          <a:xfrm>
            <a:off x="381000" y="1584325"/>
            <a:ext cx="8153400"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0000"/>
                </a:solidFill>
              </a:rPr>
              <a:t>C2 </a:t>
            </a:r>
            <a:r>
              <a:rPr lang="en-US" sz="2000" b="1">
                <a:solidFill>
                  <a:srgbClr val="000066"/>
                </a:solidFill>
              </a:rPr>
              <a:t>Hãy tính độ biến dạng của lò xo khi treo 1,2,3 quả nặng, rồi ghi kết quả vào các ô thích hợp trong bảng 9.1</a:t>
            </a:r>
            <a:endParaRPr lang="en-US" sz="2000" b="1">
              <a:solidFill>
                <a:srgbClr val="FF0000"/>
              </a:solidFill>
            </a:endParaRPr>
          </a:p>
        </p:txBody>
      </p:sp>
      <p:sp>
        <p:nvSpPr>
          <p:cNvPr id="70697" name="Text Box 41"/>
          <p:cNvSpPr txBox="1">
            <a:spLocks noChangeArrowheads="1"/>
          </p:cNvSpPr>
          <p:nvPr/>
        </p:nvSpPr>
        <p:spPr bwMode="auto">
          <a:xfrm>
            <a:off x="7162800" y="44196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accent2"/>
                </a:solidFill>
              </a:rPr>
              <a:t>1</a:t>
            </a:r>
          </a:p>
        </p:txBody>
      </p:sp>
      <p:sp>
        <p:nvSpPr>
          <p:cNvPr id="70698" name="Text Box 42"/>
          <p:cNvSpPr txBox="1">
            <a:spLocks noChangeArrowheads="1"/>
          </p:cNvSpPr>
          <p:nvPr/>
        </p:nvSpPr>
        <p:spPr bwMode="auto">
          <a:xfrm>
            <a:off x="7239000" y="51816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accent2"/>
                </a:solidFill>
              </a:rPr>
              <a:t>2</a:t>
            </a:r>
          </a:p>
        </p:txBody>
      </p:sp>
      <p:sp>
        <p:nvSpPr>
          <p:cNvPr id="70699" name="Text Box 43"/>
          <p:cNvSpPr txBox="1">
            <a:spLocks noChangeArrowheads="1"/>
          </p:cNvSpPr>
          <p:nvPr/>
        </p:nvSpPr>
        <p:spPr bwMode="auto">
          <a:xfrm>
            <a:off x="7239000" y="5867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accent2"/>
                </a:solidFill>
              </a:rPr>
              <a:t>3</a:t>
            </a:r>
          </a:p>
        </p:txBody>
      </p:sp>
      <p:sp>
        <p:nvSpPr>
          <p:cNvPr id="70719" name="WordArt 63" descr="Paper bag"/>
          <p:cNvSpPr>
            <a:spLocks noChangeArrowheads="1" noChangeShapeType="1" noTextEdit="1"/>
          </p:cNvSpPr>
          <p:nvPr/>
        </p:nvSpPr>
        <p:spPr bwMode="auto">
          <a:xfrm>
            <a:off x="2667000" y="-28575"/>
            <a:ext cx="4191000" cy="4095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200" kern="10">
                <a:ln w="9525">
                  <a:solidFill>
                    <a:srgbClr val="000000"/>
                  </a:solidFill>
                  <a:round/>
                  <a:headEnd/>
                  <a:tailEnd/>
                </a:ln>
                <a:blipFill dpi="0" rotWithShape="0">
                  <a:blip r:embed="rId2"/>
                  <a:srcRect/>
                  <a:tile tx="0" ty="0" sx="100000" sy="100000" flip="none" algn="tl"/>
                </a:blipFill>
                <a:latin typeface="Times New Roman"/>
                <a:cs typeface="Times New Roman"/>
              </a:rPr>
              <a:t>BÀI 9. LỰC ĐÀN HỒI</a:t>
            </a:r>
          </a:p>
        </p:txBody>
      </p:sp>
      <p:sp>
        <p:nvSpPr>
          <p:cNvPr id="70720" name="Text Box 64"/>
          <p:cNvSpPr txBox="1">
            <a:spLocks noChangeArrowheads="1"/>
          </p:cNvSpPr>
          <p:nvPr/>
        </p:nvSpPr>
        <p:spPr bwMode="auto">
          <a:xfrm>
            <a:off x="0" y="14288"/>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t>TIẾT 9</a:t>
            </a:r>
          </a:p>
        </p:txBody>
      </p:sp>
      <p:sp>
        <p:nvSpPr>
          <p:cNvPr id="70721" name="Text Box 65"/>
          <p:cNvSpPr txBox="1">
            <a:spLocks noChangeArrowheads="1"/>
          </p:cNvSpPr>
          <p:nvPr/>
        </p:nvSpPr>
        <p:spPr bwMode="auto">
          <a:xfrm>
            <a:off x="76200" y="381000"/>
            <a:ext cx="601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000099"/>
                </a:solidFill>
              </a:rPr>
              <a:t>I. BIẾN DẠNG ĐÀN HỒI. ĐỘ BIẾN DẠNG</a:t>
            </a:r>
          </a:p>
        </p:txBody>
      </p:sp>
      <p:sp>
        <p:nvSpPr>
          <p:cNvPr id="70722" name="Text Box 66"/>
          <p:cNvSpPr txBox="1">
            <a:spLocks noChangeArrowheads="1"/>
          </p:cNvSpPr>
          <p:nvPr/>
        </p:nvSpPr>
        <p:spPr bwMode="auto">
          <a:xfrm>
            <a:off x="76200" y="685800"/>
            <a:ext cx="701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000099"/>
                </a:solidFill>
              </a:rPr>
              <a:t>II. LỰC ĐÀN HỒI VÀ ĐẶC ĐIỂM CỦA NÓ.</a:t>
            </a:r>
          </a:p>
        </p:txBody>
      </p:sp>
      <p:sp>
        <p:nvSpPr>
          <p:cNvPr id="70723" name="Text Box 67"/>
          <p:cNvSpPr txBox="1">
            <a:spLocks noChangeArrowheads="1"/>
          </p:cNvSpPr>
          <p:nvPr/>
        </p:nvSpPr>
        <p:spPr bwMode="auto">
          <a:xfrm>
            <a:off x="304800" y="914400"/>
            <a:ext cx="518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t>1. Lực đàn hồi.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0718"/>
                                        </p:tgtEl>
                                        <p:attrNameLst>
                                          <p:attrName>style.visibility</p:attrName>
                                        </p:attrNameLst>
                                      </p:cBhvr>
                                      <p:to>
                                        <p:strVal val="visible"/>
                                      </p:to>
                                    </p:set>
                                    <p:animEffect transition="in" filter="box(in)">
                                      <p:cBhvr>
                                        <p:cTn id="7" dur="500"/>
                                        <p:tgtEl>
                                          <p:spTgt spid="707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697"/>
                                        </p:tgtEl>
                                        <p:attrNameLst>
                                          <p:attrName>style.visibility</p:attrName>
                                        </p:attrNameLst>
                                      </p:cBhvr>
                                      <p:to>
                                        <p:strVal val="visible"/>
                                      </p:to>
                                    </p:set>
                                    <p:animEffect transition="in" filter="blinds(horizontal)">
                                      <p:cBhvr>
                                        <p:cTn id="12" dur="500"/>
                                        <p:tgtEl>
                                          <p:spTgt spid="706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698"/>
                                        </p:tgtEl>
                                        <p:attrNameLst>
                                          <p:attrName>style.visibility</p:attrName>
                                        </p:attrNameLst>
                                      </p:cBhvr>
                                      <p:to>
                                        <p:strVal val="visible"/>
                                      </p:to>
                                    </p:set>
                                    <p:animEffect transition="in" filter="blinds(horizontal)">
                                      <p:cBhvr>
                                        <p:cTn id="17" dur="500"/>
                                        <p:tgtEl>
                                          <p:spTgt spid="706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0699"/>
                                        </p:tgtEl>
                                        <p:attrNameLst>
                                          <p:attrName>style.visibility</p:attrName>
                                        </p:attrNameLst>
                                      </p:cBhvr>
                                      <p:to>
                                        <p:strVal val="visible"/>
                                      </p:to>
                                    </p:set>
                                    <p:animEffect transition="in" filter="blinds(horizontal)">
                                      <p:cBhvr>
                                        <p:cTn id="22" dur="500"/>
                                        <p:tgtEl>
                                          <p:spTgt spid="70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97" grpId="0" autoUpdateAnimBg="0"/>
      <p:bldP spid="70698" grpId="0" autoUpdateAnimBg="0"/>
      <p:bldP spid="7069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4"/>
          <p:cNvSpPr txBox="1">
            <a:spLocks noChangeArrowheads="1"/>
          </p:cNvSpPr>
          <p:nvPr/>
        </p:nvSpPr>
        <p:spPr bwMode="auto">
          <a:xfrm>
            <a:off x="0" y="14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b="1"/>
          </a:p>
        </p:txBody>
      </p:sp>
      <p:sp>
        <p:nvSpPr>
          <p:cNvPr id="69637" name="WordArt 5" descr="Paper bag"/>
          <p:cNvSpPr>
            <a:spLocks noChangeArrowheads="1" noChangeShapeType="1" noTextEdit="1"/>
          </p:cNvSpPr>
          <p:nvPr/>
        </p:nvSpPr>
        <p:spPr bwMode="auto">
          <a:xfrm>
            <a:off x="2438400" y="457200"/>
            <a:ext cx="4191000" cy="8667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200" kern="10">
                <a:ln w="9525">
                  <a:solidFill>
                    <a:srgbClr val="000000"/>
                  </a:solidFill>
                  <a:round/>
                  <a:headEnd/>
                  <a:tailEnd/>
                </a:ln>
                <a:blipFill dpi="0" rotWithShape="0">
                  <a:blip r:embed="rId2"/>
                  <a:srcRect/>
                  <a:tile tx="0" ty="0" sx="100000" sy="100000" flip="none" algn="tl"/>
                </a:blipFill>
                <a:latin typeface="Times New Roman"/>
                <a:cs typeface="Times New Roman"/>
              </a:rPr>
              <a:t>BÀI 9. LỰC ĐÀN HỒI</a:t>
            </a:r>
          </a:p>
        </p:txBody>
      </p:sp>
      <p:sp>
        <p:nvSpPr>
          <p:cNvPr id="69638" name="Text Box 6"/>
          <p:cNvSpPr txBox="1">
            <a:spLocks noChangeArrowheads="1"/>
          </p:cNvSpPr>
          <p:nvPr/>
        </p:nvSpPr>
        <p:spPr bwMode="auto">
          <a:xfrm>
            <a:off x="76200" y="1752600"/>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99"/>
                </a:solidFill>
              </a:rPr>
              <a:t>I. BIẾN DẠNG ĐÀN HỒI. ĐỘ BIẾN DẠNG</a:t>
            </a:r>
          </a:p>
        </p:txBody>
      </p:sp>
      <p:sp>
        <p:nvSpPr>
          <p:cNvPr id="69639" name="Text Box 7"/>
          <p:cNvSpPr txBox="1">
            <a:spLocks noChangeArrowheads="1"/>
          </p:cNvSpPr>
          <p:nvPr/>
        </p:nvSpPr>
        <p:spPr bwMode="auto">
          <a:xfrm>
            <a:off x="228600" y="22098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1. Biến dạng của một lò xo</a:t>
            </a:r>
          </a:p>
        </p:txBody>
      </p:sp>
      <p:sp>
        <p:nvSpPr>
          <p:cNvPr id="69640" name="Text Box 8"/>
          <p:cNvSpPr txBox="1">
            <a:spLocks noChangeArrowheads="1"/>
          </p:cNvSpPr>
          <p:nvPr/>
        </p:nvSpPr>
        <p:spPr bwMode="auto">
          <a:xfrm>
            <a:off x="228600" y="26670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2. Độ biến dạng của lò xo</a:t>
            </a:r>
          </a:p>
        </p:txBody>
      </p:sp>
      <p:sp>
        <p:nvSpPr>
          <p:cNvPr id="69641" name="Text Box 9"/>
          <p:cNvSpPr txBox="1">
            <a:spLocks noChangeArrowheads="1"/>
          </p:cNvSpPr>
          <p:nvPr/>
        </p:nvSpPr>
        <p:spPr bwMode="auto">
          <a:xfrm>
            <a:off x="76200" y="30480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99"/>
                </a:solidFill>
              </a:rPr>
              <a:t>II. LỰC ĐÀN HỒI VÀ ĐẶC ĐIỂM CỦA NÓ.</a:t>
            </a:r>
          </a:p>
        </p:txBody>
      </p:sp>
      <p:sp>
        <p:nvSpPr>
          <p:cNvPr id="69642" name="Text Box 10"/>
          <p:cNvSpPr txBox="1">
            <a:spLocks noChangeArrowheads="1"/>
          </p:cNvSpPr>
          <p:nvPr/>
        </p:nvSpPr>
        <p:spPr bwMode="auto">
          <a:xfrm>
            <a:off x="228600" y="34290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1. Lực đàn hồi.</a:t>
            </a:r>
          </a:p>
        </p:txBody>
      </p:sp>
      <p:sp>
        <p:nvSpPr>
          <p:cNvPr id="69644" name="Text Box 12"/>
          <p:cNvSpPr txBox="1">
            <a:spLocks noChangeArrowheads="1"/>
          </p:cNvSpPr>
          <p:nvPr/>
        </p:nvSpPr>
        <p:spPr bwMode="auto">
          <a:xfrm>
            <a:off x="304800" y="3886200"/>
            <a:ext cx="8229600" cy="822325"/>
          </a:xfrm>
          <a:prstGeom prst="rect">
            <a:avLst/>
          </a:prstGeom>
          <a:solidFill>
            <a:schemeClr val="bg1"/>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66"/>
                </a:solidFill>
              </a:rPr>
              <a:t>Khi lò xo bị nén hoặc kéo dãn, thì nó sẽ tác dụng lực đàn hồi lên các vật tiếp xúc (hoặc gắn) với hai đầu của nó. </a:t>
            </a:r>
          </a:p>
        </p:txBody>
      </p:sp>
      <p:sp>
        <p:nvSpPr>
          <p:cNvPr id="69645" name="Rectangle 13"/>
          <p:cNvSpPr>
            <a:spLocks noChangeArrowheads="1"/>
          </p:cNvSpPr>
          <p:nvPr/>
        </p:nvSpPr>
        <p:spPr bwMode="auto">
          <a:xfrm>
            <a:off x="152400" y="3886200"/>
            <a:ext cx="8534400" cy="1066800"/>
          </a:xfrm>
          <a:prstGeom prst="rect">
            <a:avLst/>
          </a:prstGeom>
          <a:noFill/>
          <a:ln w="1905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44"/>
                                        </p:tgtEl>
                                        <p:attrNameLst>
                                          <p:attrName>style.visibility</p:attrName>
                                        </p:attrNameLst>
                                      </p:cBhvr>
                                      <p:to>
                                        <p:strVal val="visible"/>
                                      </p:to>
                                    </p:set>
                                    <p:animEffect transition="in" filter="checkerboard(across)">
                                      <p:cBhvr>
                                        <p:cTn id="7" dur="500"/>
                                        <p:tgtEl>
                                          <p:spTgt spid="696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9645"/>
                                        </p:tgtEl>
                                        <p:attrNameLst>
                                          <p:attrName>style.visibility</p:attrName>
                                        </p:attrNameLst>
                                      </p:cBhvr>
                                      <p:to>
                                        <p:strVal val="visible"/>
                                      </p:to>
                                    </p:set>
                                    <p:animEffect transition="in" filter="blinds(horizontal)">
                                      <p:cBhvr>
                                        <p:cTn id="12" dur="500"/>
                                        <p:tgtEl>
                                          <p:spTgt spid="69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animBg="1"/>
      <p:bldP spid="696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ext Box 4"/>
          <p:cNvSpPr txBox="1">
            <a:spLocks noChangeArrowheads="1"/>
          </p:cNvSpPr>
          <p:nvPr/>
        </p:nvSpPr>
        <p:spPr bwMode="auto">
          <a:xfrm>
            <a:off x="0" y="14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b="1"/>
          </a:p>
        </p:txBody>
      </p:sp>
      <p:sp>
        <p:nvSpPr>
          <p:cNvPr id="73733" name="WordArt 5" descr="Paper bag"/>
          <p:cNvSpPr>
            <a:spLocks noChangeArrowheads="1" noChangeShapeType="1" noTextEdit="1"/>
          </p:cNvSpPr>
          <p:nvPr/>
        </p:nvSpPr>
        <p:spPr bwMode="auto">
          <a:xfrm>
            <a:off x="2438400" y="457200"/>
            <a:ext cx="4191000" cy="8667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200" kern="10">
                <a:ln w="9525">
                  <a:solidFill>
                    <a:srgbClr val="000000"/>
                  </a:solidFill>
                  <a:round/>
                  <a:headEnd/>
                  <a:tailEnd/>
                </a:ln>
                <a:blipFill dpi="0" rotWithShape="0">
                  <a:blip r:embed="rId2"/>
                  <a:srcRect/>
                  <a:tile tx="0" ty="0" sx="100000" sy="100000" flip="none" algn="tl"/>
                </a:blipFill>
                <a:latin typeface="Times New Roman"/>
                <a:cs typeface="Times New Roman"/>
              </a:rPr>
              <a:t>BÀI 9. LỰC ĐÀN HỒI</a:t>
            </a:r>
          </a:p>
        </p:txBody>
      </p:sp>
      <p:sp>
        <p:nvSpPr>
          <p:cNvPr id="73734" name="Text Box 6"/>
          <p:cNvSpPr txBox="1">
            <a:spLocks noChangeArrowheads="1"/>
          </p:cNvSpPr>
          <p:nvPr/>
        </p:nvSpPr>
        <p:spPr bwMode="auto">
          <a:xfrm>
            <a:off x="76200" y="1752600"/>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99"/>
                </a:solidFill>
              </a:rPr>
              <a:t>I. BIẾN DẠNG ĐÀN HỒI. ĐỘ BIẾN DẠNG</a:t>
            </a:r>
          </a:p>
        </p:txBody>
      </p:sp>
      <p:sp>
        <p:nvSpPr>
          <p:cNvPr id="73735" name="Text Box 7"/>
          <p:cNvSpPr txBox="1">
            <a:spLocks noChangeArrowheads="1"/>
          </p:cNvSpPr>
          <p:nvPr/>
        </p:nvSpPr>
        <p:spPr bwMode="auto">
          <a:xfrm>
            <a:off x="76200" y="22860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99"/>
                </a:solidFill>
              </a:rPr>
              <a:t>II. LỰC ĐÀN HỒI VÀ ĐẶC ĐIỂM CỦA NÓ.</a:t>
            </a:r>
          </a:p>
        </p:txBody>
      </p:sp>
      <p:sp>
        <p:nvSpPr>
          <p:cNvPr id="73736" name="Text Box 8"/>
          <p:cNvSpPr txBox="1">
            <a:spLocks noChangeArrowheads="1"/>
          </p:cNvSpPr>
          <p:nvPr/>
        </p:nvSpPr>
        <p:spPr bwMode="auto">
          <a:xfrm>
            <a:off x="228600" y="26670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1. Lực đàn hồi.</a:t>
            </a:r>
          </a:p>
        </p:txBody>
      </p:sp>
      <p:sp>
        <p:nvSpPr>
          <p:cNvPr id="73737" name="Text Box 9"/>
          <p:cNvSpPr txBox="1">
            <a:spLocks noChangeArrowheads="1"/>
          </p:cNvSpPr>
          <p:nvPr/>
        </p:nvSpPr>
        <p:spPr bwMode="auto">
          <a:xfrm>
            <a:off x="228600" y="32004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2. Đặc điểm của lực đàn hồi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4804" name="Group 52"/>
          <p:cNvGraphicFramePr>
            <a:graphicFrameLocks noGrp="1"/>
          </p:cNvGraphicFramePr>
          <p:nvPr>
            <p:ph/>
          </p:nvPr>
        </p:nvGraphicFramePr>
        <p:xfrm>
          <a:off x="152400" y="152400"/>
          <a:ext cx="8686800" cy="3741738"/>
        </p:xfrm>
        <a:graphic>
          <a:graphicData uri="http://schemas.openxmlformats.org/drawingml/2006/table">
            <a:tbl>
              <a:tblPr/>
              <a:tblGrid>
                <a:gridCol w="1695450"/>
                <a:gridCol w="2182813"/>
                <a:gridCol w="1882775"/>
                <a:gridCol w="2925762"/>
              </a:tblGrid>
              <a:tr h="4699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Số quả nặng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Tổng trọng lượng quả nặng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Chiều dài lò xo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Độ biến dạng lò xo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0005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 0</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00FF"/>
                          </a:solidFill>
                          <a:effectLst/>
                          <a:latin typeface="Times New Roman" pitchFamily="18" charset="0"/>
                        </a:rPr>
                        <a:t>   0</a:t>
                      </a:r>
                      <a:r>
                        <a:rPr kumimoji="0" lang="en-US" sz="2000" b="1" i="0" u="none" strike="noStrike" cap="none" normalizeH="0" baseline="0" smtClean="0">
                          <a:ln>
                            <a:noFill/>
                          </a:ln>
                          <a:solidFill>
                            <a:schemeClr val="tx1"/>
                          </a:solidFill>
                          <a:effectLst/>
                          <a:latin typeface="Times New Roman" pitchFamily="18" charset="0"/>
                        </a:rPr>
                        <a:t>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l</a:t>
                      </a:r>
                      <a:r>
                        <a:rPr kumimoji="0" lang="en-US" sz="2000" b="1" i="0" u="none" strike="noStrike" cap="none" normalizeH="0" baseline="-25000" smtClean="0">
                          <a:ln>
                            <a:noFill/>
                          </a:ln>
                          <a:solidFill>
                            <a:schemeClr val="tx1"/>
                          </a:solidFill>
                          <a:effectLst/>
                          <a:latin typeface="Times New Roman" pitchFamily="18" charset="0"/>
                        </a:rPr>
                        <a:t>0</a:t>
                      </a:r>
                      <a:r>
                        <a:rPr kumimoji="0" lang="en-US" sz="2000" b="1" i="0" u="none" strike="noStrike" cap="none" normalizeH="0" baseline="0" smtClean="0">
                          <a:ln>
                            <a:noFill/>
                          </a:ln>
                          <a:solidFill>
                            <a:schemeClr val="tx1"/>
                          </a:solidFill>
                          <a:effectLst/>
                          <a:latin typeface="Times New Roman" pitchFamily="18" charset="0"/>
                        </a:rPr>
                        <a:t>=</a:t>
                      </a:r>
                      <a:r>
                        <a:rPr kumimoji="0" lang="en-US" sz="2000" b="1" i="0" u="none" strike="noStrike" cap="none" normalizeH="0" baseline="0" smtClean="0">
                          <a:ln>
                            <a:noFill/>
                          </a:ln>
                          <a:solidFill>
                            <a:srgbClr val="000066"/>
                          </a:solidFill>
                          <a:effectLst/>
                          <a:latin typeface="Times New Roman" pitchFamily="18" charset="0"/>
                        </a:rPr>
                        <a:t> 6 </a:t>
                      </a:r>
                      <a:r>
                        <a:rPr kumimoji="0" lang="en-US" sz="2000" b="0" i="0" u="none" strike="noStrike" cap="none" normalizeH="0" baseline="0" smtClean="0">
                          <a:ln>
                            <a:noFill/>
                          </a:ln>
                          <a:solidFill>
                            <a:schemeClr val="tx1"/>
                          </a:solidFill>
                          <a:effectLst/>
                          <a:latin typeface="Times New Roman" pitchFamily="18" charset="0"/>
                        </a:rPr>
                        <a:t>cm</a:t>
                      </a: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0066"/>
                          </a:solidFill>
                          <a:effectLst/>
                          <a:latin typeface="Times New Roman" pitchFamily="18" charset="0"/>
                        </a:rPr>
                        <a:t>0</a:t>
                      </a:r>
                      <a:r>
                        <a:rPr kumimoji="0" lang="en-US" sz="2000" b="0" i="0" u="none" strike="noStrike" cap="none" normalizeH="0" baseline="0" smtClean="0">
                          <a:ln>
                            <a:noFill/>
                          </a:ln>
                          <a:solidFill>
                            <a:srgbClr val="000066"/>
                          </a:solidFill>
                          <a:effectLst/>
                          <a:latin typeface="Times New Roman" pitchFamily="18" charset="0"/>
                        </a:rPr>
                        <a:t> </a:t>
                      </a:r>
                      <a:r>
                        <a:rPr kumimoji="0" lang="en-US" sz="2000" b="0" i="0" u="none" strike="noStrike" cap="none" normalizeH="0" baseline="0" smtClean="0">
                          <a:ln>
                            <a:noFill/>
                          </a:ln>
                          <a:solidFill>
                            <a:schemeClr val="tx1"/>
                          </a:solidFill>
                          <a:effectLst/>
                          <a:latin typeface="Times New Roman" pitchFamily="18" charset="0"/>
                        </a:rPr>
                        <a:t> (cm)</a:t>
                      </a:r>
                      <a:r>
                        <a:rPr kumimoji="0" lang="en-US" sz="2000" b="1" i="0" u="none" strike="noStrike" cap="none" normalizeH="0" baseline="0" smtClean="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16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66FF"/>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0066"/>
                          </a:solidFill>
                          <a:effectLst/>
                          <a:latin typeface="Times New Roman" pitchFamily="18" charset="0"/>
                        </a:rPr>
                        <a:t>0,5</a:t>
                      </a:r>
                      <a:r>
                        <a:rPr kumimoji="0" lang="en-US" sz="2000" b="0" i="0" u="none" strike="noStrike" cap="none" normalizeH="0" baseline="0" smtClean="0">
                          <a:ln>
                            <a:noFill/>
                          </a:ln>
                          <a:solidFill>
                            <a:schemeClr val="tx1"/>
                          </a:solidFill>
                          <a:effectLst/>
                          <a:latin typeface="Times New Roman" pitchFamily="18" charset="0"/>
                        </a:rPr>
                        <a:t> </a:t>
                      </a:r>
                      <a:r>
                        <a:rPr kumimoji="0" lang="en-US" sz="2000" b="1" i="0" u="none" strike="noStrike" cap="none" normalizeH="0" baseline="0" smtClean="0">
                          <a:ln>
                            <a:noFill/>
                          </a:ln>
                          <a:solidFill>
                            <a:schemeClr val="tx1"/>
                          </a:solidFill>
                          <a:effectLst/>
                          <a:latin typeface="Times New Roman" pitchFamily="18" charset="0"/>
                        </a:rPr>
                        <a:t>(N)</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l</a:t>
                      </a:r>
                      <a:r>
                        <a:rPr kumimoji="0" lang="en-US" sz="2000" b="0" i="0" u="none" strike="noStrike" cap="none" normalizeH="0" baseline="-25000" smtClean="0">
                          <a:ln>
                            <a:noFill/>
                          </a:ln>
                          <a:solidFill>
                            <a:schemeClr val="tx1"/>
                          </a:solidFill>
                          <a:effectLst/>
                          <a:latin typeface="Times New Roman" pitchFamily="18" charset="0"/>
                        </a:rPr>
                        <a:t>1</a:t>
                      </a:r>
                      <a:r>
                        <a:rPr kumimoji="0" lang="en-US" sz="2000" b="1" i="0" u="none" strike="noStrike" cap="none" normalizeH="0" baseline="0" smtClean="0">
                          <a:ln>
                            <a:noFill/>
                          </a:ln>
                          <a:solidFill>
                            <a:schemeClr val="tx1"/>
                          </a:solidFill>
                          <a:effectLst/>
                          <a:latin typeface="Times New Roman" pitchFamily="18" charset="0"/>
                        </a:rPr>
                        <a:t>=</a:t>
                      </a:r>
                      <a:r>
                        <a:rPr kumimoji="0" lang="en-US" sz="2000" b="1" i="0" u="none" strike="noStrike" cap="none" normalizeH="0" baseline="0" smtClean="0">
                          <a:ln>
                            <a:noFill/>
                          </a:ln>
                          <a:solidFill>
                            <a:srgbClr val="000066"/>
                          </a:solidFill>
                          <a:effectLst/>
                          <a:latin typeface="Times New Roman" pitchFamily="18" charset="0"/>
                        </a:rPr>
                        <a:t> 7 </a:t>
                      </a:r>
                      <a:r>
                        <a:rPr kumimoji="0" lang="en-US" sz="2000" b="0" i="0" u="none" strike="noStrike" cap="none" normalizeH="0" baseline="0" smtClean="0">
                          <a:ln>
                            <a:noFill/>
                          </a:ln>
                          <a:solidFill>
                            <a:schemeClr val="tx1"/>
                          </a:solidFill>
                          <a:effectLst/>
                          <a:latin typeface="Times New Roman" pitchFamily="18" charset="0"/>
                        </a:rPr>
                        <a:t>cm</a:t>
                      </a: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l</a:t>
                      </a:r>
                      <a:r>
                        <a:rPr kumimoji="0" lang="en-US" sz="2000" b="0" i="0" u="none" strike="noStrike" cap="none" normalizeH="0" baseline="-25000" smtClean="0">
                          <a:ln>
                            <a:noFill/>
                          </a:ln>
                          <a:solidFill>
                            <a:schemeClr val="tx1"/>
                          </a:solidFill>
                          <a:effectLst/>
                          <a:latin typeface="Times New Roman" pitchFamily="18" charset="0"/>
                        </a:rPr>
                        <a:t>1</a:t>
                      </a:r>
                      <a:r>
                        <a:rPr kumimoji="0" lang="en-US" sz="2000" b="0" i="0" u="none" strike="noStrike" cap="none" normalizeH="0" baseline="0" smtClean="0">
                          <a:ln>
                            <a:noFill/>
                          </a:ln>
                          <a:solidFill>
                            <a:schemeClr val="tx1"/>
                          </a:solidFill>
                          <a:effectLst/>
                          <a:latin typeface="Times New Roman" pitchFamily="18" charset="0"/>
                        </a:rPr>
                        <a:t>-l</a:t>
                      </a:r>
                      <a:r>
                        <a:rPr kumimoji="0" lang="en-US" sz="2000" b="0" i="0" u="none" strike="noStrike" cap="none" normalizeH="0" baseline="-25000" smtClean="0">
                          <a:ln>
                            <a:noFill/>
                          </a:ln>
                          <a:solidFill>
                            <a:schemeClr val="tx1"/>
                          </a:solidFill>
                          <a:effectLst/>
                          <a:latin typeface="Times New Roman" pitchFamily="18" charset="0"/>
                        </a:rPr>
                        <a:t>0</a:t>
                      </a:r>
                      <a:r>
                        <a:rPr kumimoji="0" lang="en-US" sz="2000" b="1" i="0" u="none" strike="noStrike" cap="none" normalizeH="0" baseline="0" smtClean="0">
                          <a:ln>
                            <a:noFill/>
                          </a:ln>
                          <a:solidFill>
                            <a:schemeClr val="tx1"/>
                          </a:solidFill>
                          <a:effectLst/>
                          <a:latin typeface="Times New Roman" pitchFamily="18" charset="0"/>
                        </a:rPr>
                        <a:t>= </a:t>
                      </a:r>
                      <a:r>
                        <a:rPr kumimoji="0" lang="en-US" sz="2000" b="1" i="0" u="none" strike="noStrike" cap="none" normalizeH="0" baseline="0" smtClean="0">
                          <a:ln>
                            <a:noFill/>
                          </a:ln>
                          <a:solidFill>
                            <a:schemeClr val="accent2"/>
                          </a:solidFill>
                          <a:effectLst/>
                          <a:latin typeface="Times New Roman" pitchFamily="18" charset="0"/>
                        </a:rPr>
                        <a:t>1</a:t>
                      </a:r>
                      <a:r>
                        <a:rPr kumimoji="0" lang="en-US" sz="2000" b="1" i="0" u="none" strike="noStrike" cap="none" normalizeH="0" baseline="0" smtClean="0">
                          <a:ln>
                            <a:noFill/>
                          </a:ln>
                          <a:solidFill>
                            <a:schemeClr val="tx1"/>
                          </a:solidFill>
                          <a:effectLst/>
                          <a:latin typeface="Times New Roman" pitchFamily="18" charset="0"/>
                        </a:rPr>
                        <a:t> </a:t>
                      </a:r>
                      <a:r>
                        <a:rPr kumimoji="0" lang="en-US" sz="2000" b="0" i="0" u="none" strike="noStrike" cap="none" normalizeH="0" baseline="0" smtClean="0">
                          <a:ln>
                            <a:noFill/>
                          </a:ln>
                          <a:solidFill>
                            <a:schemeClr val="tx1"/>
                          </a:solidFill>
                          <a:effectLst/>
                          <a:latin typeface="Times New Roman" pitchFamily="18" charset="0"/>
                        </a:rPr>
                        <a:t>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005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66FF"/>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 </a:t>
                      </a:r>
                      <a:r>
                        <a:rPr kumimoji="0" lang="en-US" sz="2000" b="1" i="0" u="none" strike="noStrike" cap="none" normalizeH="0" baseline="0" smtClean="0">
                          <a:ln>
                            <a:noFill/>
                          </a:ln>
                          <a:solidFill>
                            <a:srgbClr val="000066"/>
                          </a:solidFill>
                          <a:effectLst/>
                          <a:latin typeface="Times New Roman" pitchFamily="18" charset="0"/>
                        </a:rPr>
                        <a:t>1</a:t>
                      </a:r>
                      <a:r>
                        <a:rPr kumimoji="0" lang="en-US" sz="2000" b="0" i="0" u="none" strike="noStrike" cap="none" normalizeH="0" baseline="0" smtClean="0">
                          <a:ln>
                            <a:noFill/>
                          </a:ln>
                          <a:solidFill>
                            <a:schemeClr val="tx1"/>
                          </a:solidFill>
                          <a:effectLst/>
                          <a:latin typeface="Times New Roman" pitchFamily="18" charset="0"/>
                        </a:rPr>
                        <a:t> </a:t>
                      </a:r>
                      <a:r>
                        <a:rPr kumimoji="0" lang="en-US" sz="2000" b="1" i="0" u="none" strike="noStrike" cap="none" normalizeH="0" baseline="0" smtClean="0">
                          <a:ln>
                            <a:noFill/>
                          </a:ln>
                          <a:solidFill>
                            <a:schemeClr val="tx1"/>
                          </a:solidFill>
                          <a:effectLst/>
                          <a:latin typeface="Times New Roman" pitchFamily="18" charset="0"/>
                        </a:rPr>
                        <a:t>(N)</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l</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1" i="0" u="none" strike="noStrike" cap="none" normalizeH="0" baseline="0" smtClean="0">
                          <a:ln>
                            <a:noFill/>
                          </a:ln>
                          <a:solidFill>
                            <a:schemeClr val="tx1"/>
                          </a:solidFill>
                          <a:effectLst/>
                          <a:latin typeface="Times New Roman" pitchFamily="18" charset="0"/>
                        </a:rPr>
                        <a:t>=</a:t>
                      </a:r>
                      <a:r>
                        <a:rPr kumimoji="0" lang="en-US" sz="2000" b="1" i="0" u="none" strike="noStrike" cap="none" normalizeH="0" baseline="0" smtClean="0">
                          <a:ln>
                            <a:noFill/>
                          </a:ln>
                          <a:solidFill>
                            <a:srgbClr val="000066"/>
                          </a:solidFill>
                          <a:effectLst/>
                          <a:latin typeface="Times New Roman" pitchFamily="18" charset="0"/>
                        </a:rPr>
                        <a:t> 8 </a:t>
                      </a:r>
                      <a:r>
                        <a:rPr kumimoji="0" lang="en-US" sz="2000" b="0" i="0" u="none" strike="noStrike" cap="none" normalizeH="0" baseline="0" smtClean="0">
                          <a:ln>
                            <a:noFill/>
                          </a:ln>
                          <a:solidFill>
                            <a:schemeClr val="tx1"/>
                          </a:solidFill>
                          <a:effectLst/>
                          <a:latin typeface="Times New Roman" pitchFamily="18" charset="0"/>
                        </a:rPr>
                        <a:t>cm</a:t>
                      </a: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l</a:t>
                      </a:r>
                      <a:r>
                        <a:rPr kumimoji="0" lang="en-US" sz="2000" b="0" i="0" u="none" strike="noStrike" cap="none" normalizeH="0" baseline="-25000" smtClean="0">
                          <a:ln>
                            <a:noFill/>
                          </a:ln>
                          <a:solidFill>
                            <a:schemeClr val="tx1"/>
                          </a:solidFill>
                          <a:effectLst/>
                          <a:latin typeface="Times New Roman" pitchFamily="18" charset="0"/>
                        </a:rPr>
                        <a:t>2 </a:t>
                      </a:r>
                      <a:r>
                        <a:rPr kumimoji="0" lang="en-US" sz="2000" b="0" i="0" u="none" strike="noStrike" cap="none" normalizeH="0" baseline="0" smtClean="0">
                          <a:ln>
                            <a:noFill/>
                          </a:ln>
                          <a:solidFill>
                            <a:schemeClr val="tx1"/>
                          </a:solidFill>
                          <a:effectLst/>
                          <a:latin typeface="Times New Roman" pitchFamily="18" charset="0"/>
                        </a:rPr>
                        <a:t>-l</a:t>
                      </a:r>
                      <a:r>
                        <a:rPr kumimoji="0" lang="en-US" sz="2000" b="0" i="0" u="none" strike="noStrike" cap="none" normalizeH="0" baseline="-25000" smtClean="0">
                          <a:ln>
                            <a:noFill/>
                          </a:ln>
                          <a:solidFill>
                            <a:schemeClr val="tx1"/>
                          </a:solidFill>
                          <a:effectLst/>
                          <a:latin typeface="Times New Roman" pitchFamily="18" charset="0"/>
                        </a:rPr>
                        <a:t>0</a:t>
                      </a:r>
                      <a:r>
                        <a:rPr kumimoji="0" lang="en-US" sz="2000" b="1" i="0" u="none" strike="noStrike" cap="none" normalizeH="0" baseline="0" smtClean="0">
                          <a:ln>
                            <a:noFill/>
                          </a:ln>
                          <a:solidFill>
                            <a:schemeClr val="tx1"/>
                          </a:solidFill>
                          <a:effectLst/>
                          <a:latin typeface="Times New Roman" pitchFamily="18" charset="0"/>
                        </a:rPr>
                        <a:t>= </a:t>
                      </a:r>
                      <a:r>
                        <a:rPr kumimoji="0" lang="en-US" sz="2000" b="1" i="0" u="none" strike="noStrike" cap="none" normalizeH="0" baseline="0" smtClean="0">
                          <a:ln>
                            <a:noFill/>
                          </a:ln>
                          <a:solidFill>
                            <a:schemeClr val="accent2"/>
                          </a:solidFill>
                          <a:effectLst/>
                          <a:latin typeface="Times New Roman" pitchFamily="18" charset="0"/>
                        </a:rPr>
                        <a:t>2</a:t>
                      </a:r>
                      <a:r>
                        <a:rPr kumimoji="0" lang="en-US" sz="2000" b="1" i="0" u="none" strike="noStrike" cap="none" normalizeH="0" baseline="0" smtClean="0">
                          <a:ln>
                            <a:noFill/>
                          </a:ln>
                          <a:solidFill>
                            <a:schemeClr val="tx1"/>
                          </a:solidFill>
                          <a:effectLst/>
                          <a:latin typeface="Times New Roman" pitchFamily="18" charset="0"/>
                        </a:rPr>
                        <a:t> </a:t>
                      </a:r>
                      <a:r>
                        <a:rPr kumimoji="0" lang="en-US" sz="2000" b="0" i="0" u="none" strike="noStrike" cap="none" normalizeH="0" baseline="0" smtClean="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16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66FF"/>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0066"/>
                          </a:solidFill>
                          <a:effectLst/>
                          <a:latin typeface="Times New Roman" pitchFamily="18" charset="0"/>
                        </a:rPr>
                        <a:t>1,5</a:t>
                      </a:r>
                      <a:r>
                        <a:rPr kumimoji="0" lang="en-US" sz="2000" b="0" i="0" u="none" strike="noStrike" cap="none" normalizeH="0" baseline="0" smtClean="0">
                          <a:ln>
                            <a:noFill/>
                          </a:ln>
                          <a:solidFill>
                            <a:schemeClr val="tx1"/>
                          </a:solidFill>
                          <a:effectLst/>
                          <a:latin typeface="Times New Roman" pitchFamily="18" charset="0"/>
                        </a:rPr>
                        <a:t> </a:t>
                      </a:r>
                      <a:r>
                        <a:rPr kumimoji="0" lang="en-US" sz="2000" b="1" i="0" u="none" strike="noStrike" cap="none" normalizeH="0" baseline="0" smtClean="0">
                          <a:ln>
                            <a:noFill/>
                          </a:ln>
                          <a:solidFill>
                            <a:schemeClr val="tx1"/>
                          </a:solidFill>
                          <a:effectLst/>
                          <a:latin typeface="Times New Roman" pitchFamily="18" charset="0"/>
                        </a:rPr>
                        <a:t>(N)</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l</a:t>
                      </a:r>
                      <a:r>
                        <a:rPr kumimoji="0" lang="en-US" sz="2000" b="0" i="0" u="none" strike="noStrike" cap="none" normalizeH="0" baseline="-25000" smtClean="0">
                          <a:ln>
                            <a:noFill/>
                          </a:ln>
                          <a:solidFill>
                            <a:schemeClr val="tx1"/>
                          </a:solidFill>
                          <a:effectLst/>
                          <a:latin typeface="Times New Roman" pitchFamily="18" charset="0"/>
                        </a:rPr>
                        <a:t>3</a:t>
                      </a:r>
                      <a:r>
                        <a:rPr kumimoji="0" lang="en-US" sz="2000" b="1" i="0" u="none" strike="noStrike" cap="none" normalizeH="0" baseline="0" smtClean="0">
                          <a:ln>
                            <a:noFill/>
                          </a:ln>
                          <a:solidFill>
                            <a:schemeClr val="tx1"/>
                          </a:solidFill>
                          <a:effectLst/>
                          <a:latin typeface="Times New Roman" pitchFamily="18" charset="0"/>
                        </a:rPr>
                        <a:t>=</a:t>
                      </a:r>
                      <a:r>
                        <a:rPr kumimoji="0" lang="en-US" sz="2000" b="1" i="0" u="none" strike="noStrike" cap="none" normalizeH="0" baseline="0" smtClean="0">
                          <a:ln>
                            <a:noFill/>
                          </a:ln>
                          <a:solidFill>
                            <a:srgbClr val="000066"/>
                          </a:solidFill>
                          <a:effectLst/>
                          <a:latin typeface="Times New Roman" pitchFamily="18" charset="0"/>
                        </a:rPr>
                        <a:t> 9 </a:t>
                      </a:r>
                      <a:r>
                        <a:rPr kumimoji="0" lang="en-US" sz="2000" b="0" i="0" u="none" strike="noStrike" cap="none" normalizeH="0" baseline="0" smtClean="0">
                          <a:ln>
                            <a:noFill/>
                          </a:ln>
                          <a:solidFill>
                            <a:schemeClr val="tx1"/>
                          </a:solidFill>
                          <a:effectLst/>
                          <a:latin typeface="Times New Roman" pitchFamily="18" charset="0"/>
                        </a:rPr>
                        <a:t>cm</a:t>
                      </a: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l</a:t>
                      </a:r>
                      <a:r>
                        <a:rPr kumimoji="0" lang="en-US" sz="2000" b="0" i="0" u="none" strike="noStrike" cap="none" normalizeH="0" baseline="-25000" smtClean="0">
                          <a:ln>
                            <a:noFill/>
                          </a:ln>
                          <a:solidFill>
                            <a:schemeClr val="tx1"/>
                          </a:solidFill>
                          <a:effectLst/>
                          <a:latin typeface="Times New Roman" pitchFamily="18" charset="0"/>
                        </a:rPr>
                        <a:t>3 </a:t>
                      </a:r>
                      <a:r>
                        <a:rPr kumimoji="0" lang="en-US" sz="2000" b="0" i="0" u="none" strike="noStrike" cap="none" normalizeH="0" baseline="0" smtClean="0">
                          <a:ln>
                            <a:noFill/>
                          </a:ln>
                          <a:solidFill>
                            <a:schemeClr val="tx1"/>
                          </a:solidFill>
                          <a:effectLst/>
                          <a:latin typeface="Times New Roman" pitchFamily="18" charset="0"/>
                        </a:rPr>
                        <a:t>- l</a:t>
                      </a:r>
                      <a:r>
                        <a:rPr kumimoji="0" lang="en-US" sz="2000" b="0" i="0" u="none" strike="noStrike" cap="none" normalizeH="0" baseline="-25000" smtClean="0">
                          <a:ln>
                            <a:noFill/>
                          </a:ln>
                          <a:solidFill>
                            <a:schemeClr val="tx1"/>
                          </a:solidFill>
                          <a:effectLst/>
                          <a:latin typeface="Times New Roman" pitchFamily="18" charset="0"/>
                        </a:rPr>
                        <a:t>0</a:t>
                      </a:r>
                      <a:r>
                        <a:rPr kumimoji="0" lang="en-US" sz="2000" b="1" i="0" u="none" strike="noStrike" cap="none" normalizeH="0" baseline="0" smtClean="0">
                          <a:ln>
                            <a:noFill/>
                          </a:ln>
                          <a:solidFill>
                            <a:schemeClr val="tx1"/>
                          </a:solidFill>
                          <a:effectLst/>
                          <a:latin typeface="Times New Roman" pitchFamily="18" charset="0"/>
                        </a:rPr>
                        <a:t>= </a:t>
                      </a:r>
                      <a:r>
                        <a:rPr kumimoji="0" lang="en-US" sz="2000" b="1" i="0" u="none" strike="noStrike" cap="none" normalizeH="0" baseline="0" smtClean="0">
                          <a:ln>
                            <a:noFill/>
                          </a:ln>
                          <a:solidFill>
                            <a:schemeClr val="accent2"/>
                          </a:solidFill>
                          <a:effectLst/>
                          <a:latin typeface="Times New Roman" pitchFamily="18" charset="0"/>
                        </a:rPr>
                        <a:t>3</a:t>
                      </a:r>
                      <a:r>
                        <a:rPr kumimoji="0" lang="en-US" sz="2000" b="1" i="0" u="none" strike="noStrike" cap="none" normalizeH="0" baseline="0" smtClean="0">
                          <a:ln>
                            <a:noFill/>
                          </a:ln>
                          <a:solidFill>
                            <a:schemeClr val="tx1"/>
                          </a:solidFill>
                          <a:effectLst/>
                          <a:latin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43758" name="Text Box 46"/>
          <p:cNvSpPr txBox="1">
            <a:spLocks noChangeArrowheads="1"/>
          </p:cNvSpPr>
          <p:nvPr/>
        </p:nvSpPr>
        <p:spPr bwMode="auto">
          <a:xfrm>
            <a:off x="152400" y="4078288"/>
            <a:ext cx="8020050"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a:r>
              <a:rPr lang="en-US" sz="2600" b="1" u="sng">
                <a:solidFill>
                  <a:srgbClr val="0000FF"/>
                </a:solidFill>
                <a:latin typeface="Times New Roman" pitchFamily="18" charset="0"/>
              </a:rPr>
              <a:t>C4</a:t>
            </a:r>
            <a:r>
              <a:rPr lang="en-US" sz="2600" b="1">
                <a:solidFill>
                  <a:srgbClr val="0000FF"/>
                </a:solidFill>
                <a:latin typeface="Times New Roman" pitchFamily="18" charset="0"/>
              </a:rPr>
              <a:t> </a:t>
            </a:r>
            <a:r>
              <a:rPr lang="en-US" sz="2600">
                <a:solidFill>
                  <a:srgbClr val="0000FF"/>
                </a:solidFill>
                <a:latin typeface="Times New Roman" pitchFamily="18" charset="0"/>
              </a:rPr>
              <a:t> Chọn câu đúng trong các câu dưới đây:</a:t>
            </a:r>
          </a:p>
        </p:txBody>
      </p:sp>
      <p:sp>
        <p:nvSpPr>
          <p:cNvPr id="243828" name="Text Box 116"/>
          <p:cNvSpPr txBox="1">
            <a:spLocks noChangeArrowheads="1"/>
          </p:cNvSpPr>
          <p:nvPr/>
        </p:nvSpPr>
        <p:spPr bwMode="auto">
          <a:xfrm>
            <a:off x="228600" y="4687888"/>
            <a:ext cx="7924800"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a:r>
              <a:rPr lang="en-US" sz="2600" b="1">
                <a:solidFill>
                  <a:srgbClr val="0000FF"/>
                </a:solidFill>
                <a:latin typeface="Times New Roman" pitchFamily="18" charset="0"/>
              </a:rPr>
              <a:t>A. </a:t>
            </a:r>
            <a:r>
              <a:rPr lang="en-US" sz="2600">
                <a:solidFill>
                  <a:srgbClr val="0000FF"/>
                </a:solidFill>
                <a:latin typeface="Times New Roman" pitchFamily="18" charset="0"/>
              </a:rPr>
              <a:t>Lực đàn hồi không phụ thuộc vào độ biến dạng.</a:t>
            </a:r>
          </a:p>
        </p:txBody>
      </p:sp>
      <p:sp>
        <p:nvSpPr>
          <p:cNvPr id="243829" name="Text Box 117"/>
          <p:cNvSpPr txBox="1">
            <a:spLocks noChangeArrowheads="1"/>
          </p:cNvSpPr>
          <p:nvPr/>
        </p:nvSpPr>
        <p:spPr bwMode="auto">
          <a:xfrm>
            <a:off x="228600" y="5373688"/>
            <a:ext cx="7924800"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a:r>
              <a:rPr lang="en-US" sz="2600" b="1">
                <a:solidFill>
                  <a:srgbClr val="0000FF"/>
                </a:solidFill>
                <a:latin typeface="Times New Roman" pitchFamily="18" charset="0"/>
              </a:rPr>
              <a:t>B. </a:t>
            </a:r>
            <a:r>
              <a:rPr lang="en-US" sz="2600">
                <a:solidFill>
                  <a:srgbClr val="0000FF"/>
                </a:solidFill>
                <a:latin typeface="Times New Roman" pitchFamily="18" charset="0"/>
              </a:rPr>
              <a:t> Độ biến dạng tăng thì lực đàn hồi giảm.</a:t>
            </a:r>
          </a:p>
        </p:txBody>
      </p:sp>
      <p:sp>
        <p:nvSpPr>
          <p:cNvPr id="243830" name="Text Box 118"/>
          <p:cNvSpPr txBox="1">
            <a:spLocks noChangeArrowheads="1"/>
          </p:cNvSpPr>
          <p:nvPr/>
        </p:nvSpPr>
        <p:spPr bwMode="auto">
          <a:xfrm>
            <a:off x="228600" y="6140450"/>
            <a:ext cx="8382000"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a:r>
              <a:rPr lang="en-US" sz="2600" b="1">
                <a:solidFill>
                  <a:srgbClr val="0000FF"/>
                </a:solidFill>
                <a:latin typeface="Times New Roman" pitchFamily="18" charset="0"/>
              </a:rPr>
              <a:t>C. </a:t>
            </a:r>
            <a:r>
              <a:rPr lang="en-US" sz="2600">
                <a:solidFill>
                  <a:srgbClr val="0000FF"/>
                </a:solidFill>
                <a:latin typeface="Times New Roman" pitchFamily="18" charset="0"/>
              </a:rPr>
              <a:t> Độ biến dạng tăng thì lực đàn hồi tăng.</a:t>
            </a:r>
          </a:p>
        </p:txBody>
      </p:sp>
      <p:sp>
        <p:nvSpPr>
          <p:cNvPr id="74805" name="Oval 53"/>
          <p:cNvSpPr>
            <a:spLocks noChangeArrowheads="1"/>
          </p:cNvSpPr>
          <p:nvPr/>
        </p:nvSpPr>
        <p:spPr bwMode="auto">
          <a:xfrm>
            <a:off x="228600" y="6096000"/>
            <a:ext cx="533400" cy="6096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3758"/>
                                        </p:tgtEl>
                                        <p:attrNameLst>
                                          <p:attrName>style.visibility</p:attrName>
                                        </p:attrNameLst>
                                      </p:cBhvr>
                                      <p:to>
                                        <p:strVal val="visible"/>
                                      </p:to>
                                    </p:set>
                                    <p:animEffect transition="in" filter="checkerboard(across)">
                                      <p:cBhvr>
                                        <p:cTn id="7" dur="500"/>
                                        <p:tgtEl>
                                          <p:spTgt spid="24375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3828"/>
                                        </p:tgtEl>
                                        <p:attrNameLst>
                                          <p:attrName>style.visibility</p:attrName>
                                        </p:attrNameLst>
                                      </p:cBhvr>
                                      <p:to>
                                        <p:strVal val="visible"/>
                                      </p:to>
                                    </p:set>
                                    <p:animEffect transition="in" filter="checkerboard(across)">
                                      <p:cBhvr>
                                        <p:cTn id="10" dur="500"/>
                                        <p:tgtEl>
                                          <p:spTgt spid="24382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43829"/>
                                        </p:tgtEl>
                                        <p:attrNameLst>
                                          <p:attrName>style.visibility</p:attrName>
                                        </p:attrNameLst>
                                      </p:cBhvr>
                                      <p:to>
                                        <p:strVal val="visible"/>
                                      </p:to>
                                    </p:set>
                                    <p:animEffect transition="in" filter="checkerboard(across)">
                                      <p:cBhvr>
                                        <p:cTn id="13" dur="500"/>
                                        <p:tgtEl>
                                          <p:spTgt spid="243829"/>
                                        </p:tgtEl>
                                      </p:cBhvr>
                                    </p:animEffect>
                                  </p:childTnLst>
                                </p:cTn>
                              </p:par>
                              <p:par>
                                <p:cTn id="14" presetID="5" presetClass="entr" presetSubtype="10" fill="hold" grpId="1" nodeType="withEffect">
                                  <p:stCondLst>
                                    <p:cond delay="0"/>
                                  </p:stCondLst>
                                  <p:childTnLst>
                                    <p:set>
                                      <p:cBhvr>
                                        <p:cTn id="15" dur="1" fill="hold">
                                          <p:stCondLst>
                                            <p:cond delay="0"/>
                                          </p:stCondLst>
                                        </p:cTn>
                                        <p:tgtEl>
                                          <p:spTgt spid="243830"/>
                                        </p:tgtEl>
                                        <p:attrNameLst>
                                          <p:attrName>style.visibility</p:attrName>
                                        </p:attrNameLst>
                                      </p:cBhvr>
                                      <p:to>
                                        <p:strVal val="visible"/>
                                      </p:to>
                                    </p:set>
                                    <p:animEffect transition="in" filter="checkerboard(across)">
                                      <p:cBhvr>
                                        <p:cTn id="16" dur="500"/>
                                        <p:tgtEl>
                                          <p:spTgt spid="24383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74805"/>
                                        </p:tgtEl>
                                        <p:attrNameLst>
                                          <p:attrName>style.visibility</p:attrName>
                                        </p:attrNameLst>
                                      </p:cBhvr>
                                      <p:to>
                                        <p:strVal val="visible"/>
                                      </p:to>
                                    </p:set>
                                    <p:animEffect transition="in" filter="checkerboard(across)">
                                      <p:cBhvr>
                                        <p:cTn id="21" dur="500"/>
                                        <p:tgtEl>
                                          <p:spTgt spid="74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58" grpId="0" animBg="1"/>
      <p:bldP spid="243828" grpId="0" animBg="1"/>
      <p:bldP spid="243829" grpId="0" animBg="1"/>
      <p:bldP spid="243830" grpId="1" animBg="1"/>
      <p:bldP spid="748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Text Box 4"/>
          <p:cNvSpPr txBox="1">
            <a:spLocks noChangeArrowheads="1"/>
          </p:cNvSpPr>
          <p:nvPr/>
        </p:nvSpPr>
        <p:spPr bwMode="auto">
          <a:xfrm>
            <a:off x="0" y="14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b="1"/>
          </a:p>
        </p:txBody>
      </p:sp>
      <p:sp>
        <p:nvSpPr>
          <p:cNvPr id="76805" name="WordArt 5" descr="Paper bag"/>
          <p:cNvSpPr>
            <a:spLocks noChangeArrowheads="1" noChangeShapeType="1" noTextEdit="1"/>
          </p:cNvSpPr>
          <p:nvPr/>
        </p:nvSpPr>
        <p:spPr bwMode="auto">
          <a:xfrm>
            <a:off x="2438400" y="457200"/>
            <a:ext cx="4191000" cy="8667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200" kern="10">
                <a:ln w="9525">
                  <a:solidFill>
                    <a:srgbClr val="000000"/>
                  </a:solidFill>
                  <a:round/>
                  <a:headEnd/>
                  <a:tailEnd/>
                </a:ln>
                <a:blipFill dpi="0" rotWithShape="0">
                  <a:blip r:embed="rId2"/>
                  <a:srcRect/>
                  <a:tile tx="0" ty="0" sx="100000" sy="100000" flip="none" algn="tl"/>
                </a:blipFill>
                <a:latin typeface="Times New Roman"/>
                <a:cs typeface="Times New Roman"/>
              </a:rPr>
              <a:t>BÀI 9. LỰC ĐÀN HỒI</a:t>
            </a:r>
          </a:p>
        </p:txBody>
      </p:sp>
      <p:sp>
        <p:nvSpPr>
          <p:cNvPr id="76806" name="Text Box 6"/>
          <p:cNvSpPr txBox="1">
            <a:spLocks noChangeArrowheads="1"/>
          </p:cNvSpPr>
          <p:nvPr/>
        </p:nvSpPr>
        <p:spPr bwMode="auto">
          <a:xfrm>
            <a:off x="76200" y="1752600"/>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99"/>
                </a:solidFill>
              </a:rPr>
              <a:t>I. BIẾN DẠNG ĐÀN HỒI. ĐỘ BIẾN DẠNG</a:t>
            </a:r>
          </a:p>
        </p:txBody>
      </p:sp>
      <p:sp>
        <p:nvSpPr>
          <p:cNvPr id="76807" name="Text Box 7"/>
          <p:cNvSpPr txBox="1">
            <a:spLocks noChangeArrowheads="1"/>
          </p:cNvSpPr>
          <p:nvPr/>
        </p:nvSpPr>
        <p:spPr bwMode="auto">
          <a:xfrm>
            <a:off x="76200" y="22860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99"/>
                </a:solidFill>
              </a:rPr>
              <a:t>II. LỰC ĐÀN HỒI VÀ ĐẶC ĐIỂM CỦA NÓ.</a:t>
            </a:r>
          </a:p>
        </p:txBody>
      </p:sp>
      <p:sp>
        <p:nvSpPr>
          <p:cNvPr id="76808" name="Text Box 8"/>
          <p:cNvSpPr txBox="1">
            <a:spLocks noChangeArrowheads="1"/>
          </p:cNvSpPr>
          <p:nvPr/>
        </p:nvSpPr>
        <p:spPr bwMode="auto">
          <a:xfrm>
            <a:off x="228600" y="26670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1. Lực đàn hồi.</a:t>
            </a:r>
          </a:p>
        </p:txBody>
      </p:sp>
      <p:sp>
        <p:nvSpPr>
          <p:cNvPr id="76809" name="Text Box 9"/>
          <p:cNvSpPr txBox="1">
            <a:spLocks noChangeArrowheads="1"/>
          </p:cNvSpPr>
          <p:nvPr/>
        </p:nvSpPr>
        <p:spPr bwMode="auto">
          <a:xfrm>
            <a:off x="228600" y="32004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2. Đặc điểm của lực đàn hồi</a:t>
            </a:r>
          </a:p>
        </p:txBody>
      </p:sp>
      <p:sp>
        <p:nvSpPr>
          <p:cNvPr id="76810" name="Text Box 10"/>
          <p:cNvSpPr txBox="1">
            <a:spLocks noChangeArrowheads="1"/>
          </p:cNvSpPr>
          <p:nvPr/>
        </p:nvSpPr>
        <p:spPr bwMode="auto">
          <a:xfrm>
            <a:off x="457200" y="38862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000099"/>
                </a:solidFill>
              </a:rPr>
              <a:t>Độ biến dạng của lò xo càng lớn, thì lực đàn hồi càng lớn.</a:t>
            </a:r>
          </a:p>
        </p:txBody>
      </p:sp>
      <p:sp>
        <p:nvSpPr>
          <p:cNvPr id="76811" name="Rectangle 11"/>
          <p:cNvSpPr>
            <a:spLocks noChangeArrowheads="1"/>
          </p:cNvSpPr>
          <p:nvPr/>
        </p:nvSpPr>
        <p:spPr bwMode="auto">
          <a:xfrm>
            <a:off x="228600" y="3733800"/>
            <a:ext cx="7848600" cy="76200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10"/>
                                        </p:tgtEl>
                                        <p:attrNameLst>
                                          <p:attrName>style.visibility</p:attrName>
                                        </p:attrNameLst>
                                      </p:cBhvr>
                                      <p:to>
                                        <p:strVal val="visible"/>
                                      </p:to>
                                    </p:set>
                                    <p:animEffect transition="in" filter="blinds(horizontal)">
                                      <p:cBhvr>
                                        <p:cTn id="7" dur="500"/>
                                        <p:tgtEl>
                                          <p:spTgt spid="76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6811"/>
                                        </p:tgtEl>
                                        <p:attrNameLst>
                                          <p:attrName>style.visibility</p:attrName>
                                        </p:attrNameLst>
                                      </p:cBhvr>
                                      <p:to>
                                        <p:strVal val="visible"/>
                                      </p:to>
                                    </p:set>
                                    <p:animEffect transition="in" filter="checkerboard(across)">
                                      <p:cBhvr>
                                        <p:cTn id="12" dur="500"/>
                                        <p:tgtEl>
                                          <p:spTgt spid="76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0" grpId="0"/>
      <p:bldP spid="768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Pictur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163" y="2362200"/>
            <a:ext cx="4160837" cy="2886075"/>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5" descr="Pictur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0"/>
            <a:ext cx="3886200" cy="2921000"/>
          </a:xfrm>
          <a:prstGeom prst="rect">
            <a:avLst/>
          </a:prstGeom>
          <a:noFill/>
          <a:extLst>
            <a:ext uri="{909E8E84-426E-40DD-AFC4-6F175D3DCCD1}">
              <a14:hiddenFill xmlns:a14="http://schemas.microsoft.com/office/drawing/2010/main">
                <a:solidFill>
                  <a:srgbClr val="FFFFFF"/>
                </a:solidFill>
              </a14:hiddenFill>
            </a:ext>
          </a:extLst>
        </p:spPr>
      </p:pic>
      <p:sp>
        <p:nvSpPr>
          <p:cNvPr id="48134" name="Text Box 6"/>
          <p:cNvSpPr txBox="1">
            <a:spLocks noChangeArrowheads="1"/>
          </p:cNvSpPr>
          <p:nvPr/>
        </p:nvSpPr>
        <p:spPr bwMode="auto">
          <a:xfrm>
            <a:off x="304800" y="304800"/>
            <a:ext cx="853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t>Một sợi dây cao su và một lòxo có tính chất nào giống nhau?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blinds(horizontal)">
                                      <p:cBhvr>
                                        <p:cTn id="7" dur="500"/>
                                        <p:tgtEl>
                                          <p:spTgt spid="481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8132"/>
                                        </p:tgtEl>
                                        <p:attrNameLst>
                                          <p:attrName>style.visibility</p:attrName>
                                        </p:attrNameLst>
                                      </p:cBhvr>
                                      <p:to>
                                        <p:strVal val="visible"/>
                                      </p:to>
                                    </p:set>
                                    <p:animEffect transition="in" filter="blinds(horizontal)">
                                      <p:cBhvr>
                                        <p:cTn id="12" dur="500"/>
                                        <p:tgtEl>
                                          <p:spTgt spid="481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8134"/>
                                        </p:tgtEl>
                                        <p:attrNameLst>
                                          <p:attrName>style.visibility</p:attrName>
                                        </p:attrNameLst>
                                      </p:cBhvr>
                                      <p:to>
                                        <p:strVal val="visible"/>
                                      </p:to>
                                    </p:set>
                                    <p:animEffect transition="in" filter="blinds(horizontal)">
                                      <p:cBhvr>
                                        <p:cTn id="17" dur="5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Text Box 4"/>
          <p:cNvSpPr txBox="1">
            <a:spLocks noChangeArrowheads="1"/>
          </p:cNvSpPr>
          <p:nvPr/>
        </p:nvSpPr>
        <p:spPr bwMode="auto">
          <a:xfrm>
            <a:off x="0" y="14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TUẦN 8 TIẾT 18</a:t>
            </a:r>
          </a:p>
        </p:txBody>
      </p:sp>
      <p:sp>
        <p:nvSpPr>
          <p:cNvPr id="81925" name="WordArt 5" descr="Paper bag"/>
          <p:cNvSpPr>
            <a:spLocks noChangeArrowheads="1" noChangeShapeType="1" noTextEdit="1"/>
          </p:cNvSpPr>
          <p:nvPr/>
        </p:nvSpPr>
        <p:spPr bwMode="auto">
          <a:xfrm>
            <a:off x="2438400" y="457200"/>
            <a:ext cx="4191000" cy="8667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200" kern="10">
                <a:ln w="9525">
                  <a:solidFill>
                    <a:srgbClr val="000000"/>
                  </a:solidFill>
                  <a:round/>
                  <a:headEnd/>
                  <a:tailEnd/>
                </a:ln>
                <a:blipFill dpi="0" rotWithShape="0">
                  <a:blip r:embed="rId2"/>
                  <a:srcRect/>
                  <a:tile tx="0" ty="0" sx="100000" sy="100000" flip="none" algn="tl"/>
                </a:blipFill>
                <a:latin typeface="Times New Roman"/>
                <a:cs typeface="Times New Roman"/>
              </a:rPr>
              <a:t>BÀI 9. LỰC ĐÀN HỒI</a:t>
            </a:r>
          </a:p>
        </p:txBody>
      </p:sp>
      <p:sp>
        <p:nvSpPr>
          <p:cNvPr id="81926" name="Text Box 6"/>
          <p:cNvSpPr txBox="1">
            <a:spLocks noChangeArrowheads="1"/>
          </p:cNvSpPr>
          <p:nvPr/>
        </p:nvSpPr>
        <p:spPr bwMode="auto">
          <a:xfrm>
            <a:off x="76200" y="1752600"/>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99"/>
                </a:solidFill>
              </a:rPr>
              <a:t>I. BIẾN DẠNG ĐÀN HỒI. ĐỘ BIẾN DẠNG</a:t>
            </a:r>
          </a:p>
        </p:txBody>
      </p:sp>
      <p:sp>
        <p:nvSpPr>
          <p:cNvPr id="81927" name="Text Box 7"/>
          <p:cNvSpPr txBox="1">
            <a:spLocks noChangeArrowheads="1"/>
          </p:cNvSpPr>
          <p:nvPr/>
        </p:nvSpPr>
        <p:spPr bwMode="auto">
          <a:xfrm>
            <a:off x="76200" y="22860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99"/>
                </a:solidFill>
              </a:rPr>
              <a:t>II. LỰC ĐÀN HỒI VÀ ĐẶC ĐIỂM CỦA NÓ.</a:t>
            </a:r>
          </a:p>
        </p:txBody>
      </p:sp>
      <p:sp>
        <p:nvSpPr>
          <p:cNvPr id="81931" name="Text Box 11"/>
          <p:cNvSpPr txBox="1">
            <a:spLocks noChangeArrowheads="1"/>
          </p:cNvSpPr>
          <p:nvPr/>
        </p:nvSpPr>
        <p:spPr bwMode="auto">
          <a:xfrm>
            <a:off x="76200" y="2895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99"/>
                </a:solidFill>
              </a:rPr>
              <a:t>III. VẬN DỤNG</a:t>
            </a:r>
          </a:p>
        </p:txBody>
      </p:sp>
      <p:sp>
        <p:nvSpPr>
          <p:cNvPr id="81932" name="Text Box 12"/>
          <p:cNvSpPr txBox="1">
            <a:spLocks noChangeArrowheads="1"/>
          </p:cNvSpPr>
          <p:nvPr/>
        </p:nvSpPr>
        <p:spPr bwMode="auto">
          <a:xfrm>
            <a:off x="0" y="3429000"/>
            <a:ext cx="9144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66"/>
                </a:solidFill>
              </a:rPr>
              <a:t>C5. Dựa vào bảng 9.1, hãy tìm từ thích hợp để điền vào chổ trống trong các câu sau:</a:t>
            </a:r>
          </a:p>
          <a:p>
            <a:pPr>
              <a:spcBef>
                <a:spcPct val="50000"/>
              </a:spcBef>
            </a:pPr>
            <a:r>
              <a:rPr lang="en-US" b="1">
                <a:solidFill>
                  <a:srgbClr val="000066"/>
                </a:solidFill>
              </a:rPr>
              <a:t>a. Khi độ biến dạng tăng gấp đôi thì lực đàn hồi……………………</a:t>
            </a:r>
          </a:p>
          <a:p>
            <a:pPr>
              <a:spcBef>
                <a:spcPct val="50000"/>
              </a:spcBef>
            </a:pPr>
            <a:r>
              <a:rPr lang="en-US" b="1">
                <a:solidFill>
                  <a:srgbClr val="000066"/>
                </a:solidFill>
              </a:rPr>
              <a:t>b. Khi độ biến dạng tăng gấp ba thì lực đàn hồi…………………….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31"/>
                                        </p:tgtEl>
                                        <p:attrNameLst>
                                          <p:attrName>style.visibility</p:attrName>
                                        </p:attrNameLst>
                                      </p:cBhvr>
                                      <p:to>
                                        <p:strVal val="visible"/>
                                      </p:to>
                                    </p:set>
                                    <p:animEffect transition="in" filter="blinds(horizontal)">
                                      <p:cBhvr>
                                        <p:cTn id="7" dur="500"/>
                                        <p:tgtEl>
                                          <p:spTgt spid="819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32"/>
                                        </p:tgtEl>
                                        <p:attrNameLst>
                                          <p:attrName>style.visibility</p:attrName>
                                        </p:attrNameLst>
                                      </p:cBhvr>
                                      <p:to>
                                        <p:strVal val="visible"/>
                                      </p:to>
                                    </p:set>
                                    <p:animEffect transition="in" filter="blinds(horizontal)">
                                      <p:cBhvr>
                                        <p:cTn id="12" dur="500"/>
                                        <p:tgtEl>
                                          <p:spTgt spid="81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1" grpId="0"/>
      <p:bldP spid="819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2" name="Group 4"/>
          <p:cNvGraphicFramePr>
            <a:graphicFrameLocks noGrp="1"/>
          </p:cNvGraphicFramePr>
          <p:nvPr/>
        </p:nvGraphicFramePr>
        <p:xfrm>
          <a:off x="457200" y="115888"/>
          <a:ext cx="8196263" cy="4760912"/>
        </p:xfrm>
        <a:graphic>
          <a:graphicData uri="http://schemas.openxmlformats.org/drawingml/2006/table">
            <a:tbl>
              <a:tblPr/>
              <a:tblGrid>
                <a:gridCol w="1600200"/>
                <a:gridCol w="2060575"/>
                <a:gridCol w="1774825"/>
                <a:gridCol w="2760663"/>
              </a:tblGrid>
              <a:tr h="6985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rPr>
                        <a:t>Số quả nặng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rPr>
                        <a:t>Tổng trọng lượng quả nặng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rPr>
                        <a:t>Chiều dài lò xo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rPr>
                        <a:t>Độ biến dạng lò xo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5882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rPr>
                        <a:t> 0</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rgbClr val="0000FF"/>
                          </a:solidFill>
                          <a:effectLst/>
                          <a:latin typeface="Times New Roman" pitchFamily="18" charset="0"/>
                        </a:rPr>
                        <a:t>   </a:t>
                      </a:r>
                      <a:r>
                        <a:rPr kumimoji="0" lang="en-US" sz="2400" b="1" i="0" u="none" strike="noStrike" cap="none" normalizeH="0" baseline="0" smtClean="0">
                          <a:ln>
                            <a:noFill/>
                          </a:ln>
                          <a:solidFill>
                            <a:srgbClr val="FF0000"/>
                          </a:solidFill>
                          <a:effectLst/>
                          <a:latin typeface="Times New Roman" pitchFamily="18" charset="0"/>
                        </a:rPr>
                        <a:t>0 </a:t>
                      </a:r>
                      <a:r>
                        <a:rPr kumimoji="0" lang="en-US" sz="2400" b="1" i="0" u="none" strike="noStrike" cap="none" normalizeH="0" baseline="0" smtClean="0">
                          <a:ln>
                            <a:noFill/>
                          </a:ln>
                          <a:solidFill>
                            <a:schemeClr val="tx1"/>
                          </a:solidFill>
                          <a:effectLst/>
                          <a:latin typeface="Times New Roman" pitchFamily="18" charset="0"/>
                        </a:rPr>
                        <a:t>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l</a:t>
                      </a:r>
                      <a:r>
                        <a:rPr kumimoji="0" lang="en-US" sz="2400" b="1" i="0" u="none" strike="noStrike" cap="none" normalizeH="0" baseline="-25000" smtClean="0">
                          <a:ln>
                            <a:noFill/>
                          </a:ln>
                          <a:solidFill>
                            <a:schemeClr val="tx1"/>
                          </a:solidFill>
                          <a:effectLst/>
                          <a:latin typeface="Times New Roman" pitchFamily="18" charset="0"/>
                        </a:rPr>
                        <a:t>0</a:t>
                      </a:r>
                      <a:r>
                        <a:rPr kumimoji="0" lang="en-US" sz="2400" b="1" i="0" u="none" strike="noStrike" cap="none" normalizeH="0" baseline="0" smtClean="0">
                          <a:ln>
                            <a:noFill/>
                          </a:ln>
                          <a:solidFill>
                            <a:schemeClr val="tx1"/>
                          </a:solidFill>
                          <a:effectLst/>
                          <a:latin typeface="Times New Roman" pitchFamily="18" charset="0"/>
                        </a:rPr>
                        <a:t>=</a:t>
                      </a:r>
                      <a:r>
                        <a:rPr kumimoji="0" lang="en-US" sz="2400" b="1" i="0" u="none" strike="noStrike" cap="none" normalizeH="0" baseline="0" smtClean="0">
                          <a:ln>
                            <a:noFill/>
                          </a:ln>
                          <a:solidFill>
                            <a:srgbClr val="000066"/>
                          </a:solidFill>
                          <a:effectLst/>
                          <a:latin typeface="Times New Roman" pitchFamily="18" charset="0"/>
                        </a:rPr>
                        <a:t> 6 </a:t>
                      </a:r>
                      <a:r>
                        <a:rPr kumimoji="0" lang="en-US" sz="2400" b="0" i="0" u="none" strike="noStrike" cap="none" normalizeH="0" baseline="0" smtClean="0">
                          <a:ln>
                            <a:noFill/>
                          </a:ln>
                          <a:solidFill>
                            <a:schemeClr val="tx1"/>
                          </a:solidFill>
                          <a:effectLst/>
                          <a:latin typeface="Times New Roman" pitchFamily="18" charset="0"/>
                        </a:rPr>
                        <a:t>cm</a:t>
                      </a:r>
                      <a:endParaRPr kumimoji="0" lang="en-US" sz="24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rgbClr val="FF0000"/>
                          </a:solidFill>
                          <a:effectLst/>
                          <a:latin typeface="Times New Roman" pitchFamily="18" charset="0"/>
                        </a:rPr>
                        <a:t>0</a:t>
                      </a:r>
                      <a:r>
                        <a:rPr kumimoji="0" lang="en-US" sz="2400" b="0" i="0" u="none" strike="noStrike" cap="none" normalizeH="0" baseline="0" smtClean="0">
                          <a:ln>
                            <a:noFill/>
                          </a:ln>
                          <a:solidFill>
                            <a:srgbClr val="000066"/>
                          </a:solidFill>
                          <a:effectLst/>
                          <a:latin typeface="Times New Roman" pitchFamily="18" charset="0"/>
                        </a:rPr>
                        <a:t> </a:t>
                      </a:r>
                      <a:r>
                        <a:rPr kumimoji="0" lang="en-US" sz="2400" b="0" i="0" u="none" strike="noStrike" cap="none" normalizeH="0" baseline="0" smtClean="0">
                          <a:ln>
                            <a:noFill/>
                          </a:ln>
                          <a:solidFill>
                            <a:schemeClr val="tx1"/>
                          </a:solidFill>
                          <a:effectLst/>
                          <a:latin typeface="Times New Roman" pitchFamily="18" charset="0"/>
                        </a:rPr>
                        <a:t> (cm)</a:t>
                      </a:r>
                      <a:r>
                        <a:rPr kumimoji="0" lang="en-US" sz="2400" b="1" i="0" u="none" strike="noStrike" cap="none" normalizeH="0" baseline="0" smtClean="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5882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rgbClr val="0066FF"/>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rgbClr val="FF0000"/>
                          </a:solidFill>
                          <a:effectLst/>
                          <a:latin typeface="Times New Roman" pitchFamily="18" charset="0"/>
                        </a:rPr>
                        <a:t>0,5</a:t>
                      </a:r>
                      <a:r>
                        <a:rPr kumimoji="0" lang="en-US" sz="2400" b="0" i="0" u="none" strike="noStrike" cap="none" normalizeH="0" baseline="0" smtClean="0">
                          <a:ln>
                            <a:noFill/>
                          </a:ln>
                          <a:solidFill>
                            <a:schemeClr val="tx1"/>
                          </a:solidFill>
                          <a:effectLst/>
                          <a:latin typeface="Times New Roman" pitchFamily="18" charset="0"/>
                        </a:rPr>
                        <a:t> </a:t>
                      </a:r>
                      <a:r>
                        <a:rPr kumimoji="0" lang="en-US" sz="2400" b="1" i="0" u="none" strike="noStrike" cap="none" normalizeH="0" baseline="0" smtClean="0">
                          <a:ln>
                            <a:noFill/>
                          </a:ln>
                          <a:solidFill>
                            <a:schemeClr val="tx1"/>
                          </a:solidFill>
                          <a:effectLst/>
                          <a:latin typeface="Times New Roman" pitchFamily="18" charset="0"/>
                        </a:rPr>
                        <a:t>(N)</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l</a:t>
                      </a:r>
                      <a:r>
                        <a:rPr kumimoji="0" lang="en-US" sz="2400" b="0" i="0" u="none" strike="noStrike" cap="none" normalizeH="0" baseline="-25000" smtClean="0">
                          <a:ln>
                            <a:noFill/>
                          </a:ln>
                          <a:solidFill>
                            <a:schemeClr val="tx1"/>
                          </a:solidFill>
                          <a:effectLst/>
                          <a:latin typeface="Times New Roman" pitchFamily="18" charset="0"/>
                        </a:rPr>
                        <a:t>1</a:t>
                      </a:r>
                      <a:r>
                        <a:rPr kumimoji="0" lang="en-US" sz="2400" b="1" i="0" u="none" strike="noStrike" cap="none" normalizeH="0" baseline="0" smtClean="0">
                          <a:ln>
                            <a:noFill/>
                          </a:ln>
                          <a:solidFill>
                            <a:schemeClr val="tx1"/>
                          </a:solidFill>
                          <a:effectLst/>
                          <a:latin typeface="Times New Roman" pitchFamily="18" charset="0"/>
                        </a:rPr>
                        <a:t>=</a:t>
                      </a:r>
                      <a:r>
                        <a:rPr kumimoji="0" lang="en-US" sz="2400" b="1" i="0" u="none" strike="noStrike" cap="none" normalizeH="0" baseline="0" smtClean="0">
                          <a:ln>
                            <a:noFill/>
                          </a:ln>
                          <a:solidFill>
                            <a:srgbClr val="000066"/>
                          </a:solidFill>
                          <a:effectLst/>
                          <a:latin typeface="Times New Roman" pitchFamily="18" charset="0"/>
                        </a:rPr>
                        <a:t> 7 </a:t>
                      </a:r>
                      <a:r>
                        <a:rPr kumimoji="0" lang="en-US" sz="2400" b="0" i="0" u="none" strike="noStrike" cap="none" normalizeH="0" baseline="0" smtClean="0">
                          <a:ln>
                            <a:noFill/>
                          </a:ln>
                          <a:solidFill>
                            <a:schemeClr val="tx1"/>
                          </a:solidFill>
                          <a:effectLst/>
                          <a:latin typeface="Times New Roman" pitchFamily="18" charset="0"/>
                        </a:rPr>
                        <a:t>cm</a:t>
                      </a:r>
                      <a:endParaRPr kumimoji="0" lang="en-US" sz="24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l</a:t>
                      </a:r>
                      <a:r>
                        <a:rPr kumimoji="0" lang="en-US" sz="2400" b="0" i="0" u="none" strike="noStrike" cap="none" normalizeH="0" baseline="-25000" smtClean="0">
                          <a:ln>
                            <a:noFill/>
                          </a:ln>
                          <a:solidFill>
                            <a:schemeClr val="tx1"/>
                          </a:solidFill>
                          <a:effectLst/>
                          <a:latin typeface="Times New Roman" pitchFamily="18" charset="0"/>
                        </a:rPr>
                        <a:t>1</a:t>
                      </a:r>
                      <a:r>
                        <a:rPr kumimoji="0" lang="en-US" sz="2400" b="0" i="0" u="none" strike="noStrike" cap="none" normalizeH="0" baseline="0" smtClean="0">
                          <a:ln>
                            <a:noFill/>
                          </a:ln>
                          <a:solidFill>
                            <a:schemeClr val="tx1"/>
                          </a:solidFill>
                          <a:effectLst/>
                          <a:latin typeface="Times New Roman" pitchFamily="18" charset="0"/>
                        </a:rPr>
                        <a:t>-l</a:t>
                      </a:r>
                      <a:r>
                        <a:rPr kumimoji="0" lang="en-US" sz="2400" b="0" i="0" u="none" strike="noStrike" cap="none" normalizeH="0" baseline="-25000" smtClean="0">
                          <a:ln>
                            <a:noFill/>
                          </a:ln>
                          <a:solidFill>
                            <a:schemeClr val="tx1"/>
                          </a:solidFill>
                          <a:effectLst/>
                          <a:latin typeface="Times New Roman" pitchFamily="18" charset="0"/>
                        </a:rPr>
                        <a:t>0</a:t>
                      </a:r>
                      <a:r>
                        <a:rPr kumimoji="0" lang="en-US" sz="2400" b="1" i="0" u="none" strike="noStrike" cap="none" normalizeH="0" baseline="0" smtClean="0">
                          <a:ln>
                            <a:noFill/>
                          </a:ln>
                          <a:solidFill>
                            <a:schemeClr val="tx2"/>
                          </a:solidFill>
                          <a:effectLst/>
                          <a:latin typeface="Times New Roman" pitchFamily="18" charset="0"/>
                        </a:rPr>
                        <a:t>=</a:t>
                      </a:r>
                      <a:r>
                        <a:rPr kumimoji="0" lang="en-US" sz="2400" b="1" i="0" u="none" strike="noStrike" cap="none" normalizeH="0" baseline="0" smtClean="0">
                          <a:ln>
                            <a:noFill/>
                          </a:ln>
                          <a:solidFill>
                            <a:srgbClr val="FF0000"/>
                          </a:solidFill>
                          <a:effectLst/>
                          <a:latin typeface="Times New Roman" pitchFamily="18" charset="0"/>
                        </a:rPr>
                        <a:t> 1 </a:t>
                      </a:r>
                      <a:r>
                        <a:rPr kumimoji="0" lang="en-US" sz="2400" b="0" i="0" u="none" strike="noStrike" cap="none" normalizeH="0" baseline="0" smtClean="0">
                          <a:ln>
                            <a:noFill/>
                          </a:ln>
                          <a:solidFill>
                            <a:schemeClr val="tx1"/>
                          </a:solidFill>
                          <a:effectLst/>
                          <a:latin typeface="Times New Roman" pitchFamily="18" charset="0"/>
                        </a:rPr>
                        <a:t>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5882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rgbClr val="0066FF"/>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rgbClr val="FF0000"/>
                          </a:solidFill>
                          <a:effectLst/>
                          <a:latin typeface="Times New Roman" pitchFamily="18" charset="0"/>
                        </a:rPr>
                        <a:t> </a:t>
                      </a:r>
                      <a:r>
                        <a:rPr kumimoji="0" lang="en-US" sz="2400" b="1" i="0" u="none" strike="noStrike" cap="none" normalizeH="0" baseline="0" smtClean="0">
                          <a:ln>
                            <a:noFill/>
                          </a:ln>
                          <a:solidFill>
                            <a:srgbClr val="FF0000"/>
                          </a:solidFill>
                          <a:effectLst/>
                          <a:latin typeface="Times New Roman" pitchFamily="18" charset="0"/>
                        </a:rPr>
                        <a:t>1</a:t>
                      </a:r>
                      <a:r>
                        <a:rPr kumimoji="0" lang="en-US" sz="2400" b="0" i="0" u="none" strike="noStrike" cap="none" normalizeH="0" baseline="0" smtClean="0">
                          <a:ln>
                            <a:noFill/>
                          </a:ln>
                          <a:solidFill>
                            <a:schemeClr val="tx1"/>
                          </a:solidFill>
                          <a:effectLst/>
                          <a:latin typeface="Times New Roman" pitchFamily="18" charset="0"/>
                        </a:rPr>
                        <a:t> </a:t>
                      </a:r>
                      <a:r>
                        <a:rPr kumimoji="0" lang="en-US" sz="2400" b="1" i="0" u="none" strike="noStrike" cap="none" normalizeH="0" baseline="0" smtClean="0">
                          <a:ln>
                            <a:noFill/>
                          </a:ln>
                          <a:solidFill>
                            <a:schemeClr val="tx1"/>
                          </a:solidFill>
                          <a:effectLst/>
                          <a:latin typeface="Times New Roman" pitchFamily="18" charset="0"/>
                        </a:rPr>
                        <a:t>(N)</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l</a:t>
                      </a:r>
                      <a:r>
                        <a:rPr kumimoji="0" lang="en-US" sz="2400" b="0" i="0" u="none" strike="noStrike" cap="none" normalizeH="0" baseline="-25000" smtClean="0">
                          <a:ln>
                            <a:noFill/>
                          </a:ln>
                          <a:solidFill>
                            <a:schemeClr val="tx1"/>
                          </a:solidFill>
                          <a:effectLst/>
                          <a:latin typeface="Times New Roman" pitchFamily="18" charset="0"/>
                        </a:rPr>
                        <a:t>2</a:t>
                      </a:r>
                      <a:r>
                        <a:rPr kumimoji="0" lang="en-US" sz="2400" b="1" i="0" u="none" strike="noStrike" cap="none" normalizeH="0" baseline="0" smtClean="0">
                          <a:ln>
                            <a:noFill/>
                          </a:ln>
                          <a:solidFill>
                            <a:schemeClr val="tx1"/>
                          </a:solidFill>
                          <a:effectLst/>
                          <a:latin typeface="Times New Roman" pitchFamily="18" charset="0"/>
                        </a:rPr>
                        <a:t>=</a:t>
                      </a:r>
                      <a:r>
                        <a:rPr kumimoji="0" lang="en-US" sz="2400" b="1" i="0" u="none" strike="noStrike" cap="none" normalizeH="0" baseline="0" smtClean="0">
                          <a:ln>
                            <a:noFill/>
                          </a:ln>
                          <a:solidFill>
                            <a:srgbClr val="000066"/>
                          </a:solidFill>
                          <a:effectLst/>
                          <a:latin typeface="Times New Roman" pitchFamily="18" charset="0"/>
                        </a:rPr>
                        <a:t> 8 </a:t>
                      </a:r>
                      <a:r>
                        <a:rPr kumimoji="0" lang="en-US" sz="2400" b="0" i="0" u="none" strike="noStrike" cap="none" normalizeH="0" baseline="0" smtClean="0">
                          <a:ln>
                            <a:noFill/>
                          </a:ln>
                          <a:solidFill>
                            <a:schemeClr val="tx1"/>
                          </a:solidFill>
                          <a:effectLst/>
                          <a:latin typeface="Times New Roman" pitchFamily="18" charset="0"/>
                        </a:rPr>
                        <a:t>cm</a:t>
                      </a:r>
                      <a:endParaRPr kumimoji="0" lang="en-US" sz="24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l</a:t>
                      </a:r>
                      <a:r>
                        <a:rPr kumimoji="0" lang="en-US" sz="2400" b="0" i="0" u="none" strike="noStrike" cap="none" normalizeH="0" baseline="-25000" smtClean="0">
                          <a:ln>
                            <a:noFill/>
                          </a:ln>
                          <a:solidFill>
                            <a:schemeClr val="tx1"/>
                          </a:solidFill>
                          <a:effectLst/>
                          <a:latin typeface="Times New Roman" pitchFamily="18" charset="0"/>
                        </a:rPr>
                        <a:t>2 </a:t>
                      </a:r>
                      <a:r>
                        <a:rPr kumimoji="0" lang="en-US" sz="2400" b="0" i="0" u="none" strike="noStrike" cap="none" normalizeH="0" baseline="0" smtClean="0">
                          <a:ln>
                            <a:noFill/>
                          </a:ln>
                          <a:solidFill>
                            <a:schemeClr val="tx1"/>
                          </a:solidFill>
                          <a:effectLst/>
                          <a:latin typeface="Times New Roman" pitchFamily="18" charset="0"/>
                        </a:rPr>
                        <a:t>-l</a:t>
                      </a:r>
                      <a:r>
                        <a:rPr kumimoji="0" lang="en-US" sz="2400" b="0" i="0" u="none" strike="noStrike" cap="none" normalizeH="0" baseline="-25000" smtClean="0">
                          <a:ln>
                            <a:noFill/>
                          </a:ln>
                          <a:solidFill>
                            <a:schemeClr val="tx1"/>
                          </a:solidFill>
                          <a:effectLst/>
                          <a:latin typeface="Times New Roman" pitchFamily="18" charset="0"/>
                        </a:rPr>
                        <a:t>0</a:t>
                      </a:r>
                      <a:r>
                        <a:rPr kumimoji="0" lang="en-US" sz="2400" b="1" i="0" u="none" strike="noStrike" cap="none" normalizeH="0" baseline="0" smtClean="0">
                          <a:ln>
                            <a:noFill/>
                          </a:ln>
                          <a:solidFill>
                            <a:schemeClr val="tx1"/>
                          </a:solidFill>
                          <a:effectLst/>
                          <a:latin typeface="Times New Roman" pitchFamily="18" charset="0"/>
                        </a:rPr>
                        <a:t>= </a:t>
                      </a:r>
                      <a:r>
                        <a:rPr kumimoji="0" lang="en-US" sz="2400" b="1" i="0" u="none" strike="noStrike" cap="none" normalizeH="0" baseline="0" smtClean="0">
                          <a:ln>
                            <a:noFill/>
                          </a:ln>
                          <a:solidFill>
                            <a:srgbClr val="FF0000"/>
                          </a:solidFill>
                          <a:effectLst/>
                          <a:latin typeface="Times New Roman" pitchFamily="18" charset="0"/>
                        </a:rPr>
                        <a:t>2 </a:t>
                      </a:r>
                      <a:r>
                        <a:rPr kumimoji="0" lang="en-US" sz="2400" b="0" i="0" u="none" strike="noStrike" cap="none" normalizeH="0" baseline="0" smtClean="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5882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rgbClr val="0066FF"/>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rgbClr val="FF0000"/>
                          </a:solidFill>
                          <a:effectLst/>
                          <a:latin typeface="Times New Roman" pitchFamily="18" charset="0"/>
                        </a:rPr>
                        <a:t>1,5</a:t>
                      </a:r>
                      <a:r>
                        <a:rPr kumimoji="0" lang="en-US" sz="2400" b="0" i="0" u="none" strike="noStrike" cap="none" normalizeH="0" baseline="0" smtClean="0">
                          <a:ln>
                            <a:noFill/>
                          </a:ln>
                          <a:solidFill>
                            <a:schemeClr val="tx1"/>
                          </a:solidFill>
                          <a:effectLst/>
                          <a:latin typeface="Times New Roman" pitchFamily="18" charset="0"/>
                        </a:rPr>
                        <a:t> </a:t>
                      </a:r>
                      <a:r>
                        <a:rPr kumimoji="0" lang="en-US" sz="2400" b="1" i="0" u="none" strike="noStrike" cap="none" normalizeH="0" baseline="0" smtClean="0">
                          <a:ln>
                            <a:noFill/>
                          </a:ln>
                          <a:solidFill>
                            <a:schemeClr val="tx1"/>
                          </a:solidFill>
                          <a:effectLst/>
                          <a:latin typeface="Times New Roman" pitchFamily="18" charset="0"/>
                        </a:rPr>
                        <a:t>(N)</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l</a:t>
                      </a:r>
                      <a:r>
                        <a:rPr kumimoji="0" lang="en-US" sz="2400" b="0" i="0" u="none" strike="noStrike" cap="none" normalizeH="0" baseline="-25000" smtClean="0">
                          <a:ln>
                            <a:noFill/>
                          </a:ln>
                          <a:solidFill>
                            <a:schemeClr val="tx1"/>
                          </a:solidFill>
                          <a:effectLst/>
                          <a:latin typeface="Times New Roman" pitchFamily="18" charset="0"/>
                        </a:rPr>
                        <a:t>3</a:t>
                      </a:r>
                      <a:r>
                        <a:rPr kumimoji="0" lang="en-US" sz="2400" b="1" i="0" u="none" strike="noStrike" cap="none" normalizeH="0" baseline="0" smtClean="0">
                          <a:ln>
                            <a:noFill/>
                          </a:ln>
                          <a:solidFill>
                            <a:schemeClr val="tx1"/>
                          </a:solidFill>
                          <a:effectLst/>
                          <a:latin typeface="Times New Roman" pitchFamily="18" charset="0"/>
                        </a:rPr>
                        <a:t>=</a:t>
                      </a:r>
                      <a:r>
                        <a:rPr kumimoji="0" lang="en-US" sz="2400" b="1" i="0" u="none" strike="noStrike" cap="none" normalizeH="0" baseline="0" smtClean="0">
                          <a:ln>
                            <a:noFill/>
                          </a:ln>
                          <a:solidFill>
                            <a:srgbClr val="000066"/>
                          </a:solidFill>
                          <a:effectLst/>
                          <a:latin typeface="Times New Roman" pitchFamily="18" charset="0"/>
                        </a:rPr>
                        <a:t> 9 </a:t>
                      </a:r>
                      <a:r>
                        <a:rPr kumimoji="0" lang="en-US" sz="2400" b="0" i="0" u="none" strike="noStrike" cap="none" normalizeH="0" baseline="0" smtClean="0">
                          <a:ln>
                            <a:noFill/>
                          </a:ln>
                          <a:solidFill>
                            <a:schemeClr val="tx1"/>
                          </a:solidFill>
                          <a:effectLst/>
                          <a:latin typeface="Times New Roman" pitchFamily="18" charset="0"/>
                        </a:rPr>
                        <a:t>cm</a:t>
                      </a:r>
                      <a:endParaRPr kumimoji="0" lang="en-US" sz="24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l</a:t>
                      </a:r>
                      <a:r>
                        <a:rPr kumimoji="0" lang="en-US" sz="2400" b="0" i="0" u="none" strike="noStrike" cap="none" normalizeH="0" baseline="-25000" smtClean="0">
                          <a:ln>
                            <a:noFill/>
                          </a:ln>
                          <a:solidFill>
                            <a:schemeClr val="tx1"/>
                          </a:solidFill>
                          <a:effectLst/>
                          <a:latin typeface="Times New Roman" pitchFamily="18" charset="0"/>
                        </a:rPr>
                        <a:t>3 </a:t>
                      </a:r>
                      <a:r>
                        <a:rPr kumimoji="0" lang="en-US" sz="2400" b="0" i="0" u="none" strike="noStrike" cap="none" normalizeH="0" baseline="0" smtClean="0">
                          <a:ln>
                            <a:noFill/>
                          </a:ln>
                          <a:solidFill>
                            <a:schemeClr val="tx1"/>
                          </a:solidFill>
                          <a:effectLst/>
                          <a:latin typeface="Times New Roman" pitchFamily="18" charset="0"/>
                        </a:rPr>
                        <a:t>- l</a:t>
                      </a:r>
                      <a:r>
                        <a:rPr kumimoji="0" lang="en-US" sz="2400" b="0" i="0" u="none" strike="noStrike" cap="none" normalizeH="0" baseline="-25000" smtClean="0">
                          <a:ln>
                            <a:noFill/>
                          </a:ln>
                          <a:solidFill>
                            <a:schemeClr val="tx1"/>
                          </a:solidFill>
                          <a:effectLst/>
                          <a:latin typeface="Times New Roman" pitchFamily="18" charset="0"/>
                        </a:rPr>
                        <a:t>0</a:t>
                      </a:r>
                      <a:r>
                        <a:rPr kumimoji="0" lang="en-US" sz="2400" b="1" i="0" u="none" strike="noStrike" cap="none" normalizeH="0" baseline="0" smtClean="0">
                          <a:ln>
                            <a:noFill/>
                          </a:ln>
                          <a:solidFill>
                            <a:schemeClr val="tx1"/>
                          </a:solidFill>
                          <a:effectLst/>
                          <a:latin typeface="Times New Roman" pitchFamily="18" charset="0"/>
                        </a:rPr>
                        <a:t>= </a:t>
                      </a:r>
                      <a:r>
                        <a:rPr kumimoji="0" lang="en-US" sz="2400" b="1" i="0" u="none" strike="noStrike" cap="none" normalizeH="0" baseline="0" smtClean="0">
                          <a:ln>
                            <a:noFill/>
                          </a:ln>
                          <a:solidFill>
                            <a:srgbClr val="FF0000"/>
                          </a:solidFill>
                          <a:effectLst/>
                          <a:latin typeface="Times New Roman" pitchFamily="18" charset="0"/>
                        </a:rPr>
                        <a:t>3 </a:t>
                      </a:r>
                      <a:r>
                        <a:rPr kumimoji="0" lang="en-US" sz="2400" b="0" i="0" u="none" strike="noStrike" cap="none" normalizeH="0" baseline="0" smtClean="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4008" name="Text Box 40"/>
          <p:cNvSpPr txBox="1">
            <a:spLocks noChangeArrowheads="1"/>
          </p:cNvSpPr>
          <p:nvPr/>
        </p:nvSpPr>
        <p:spPr bwMode="auto">
          <a:xfrm>
            <a:off x="152400" y="5029200"/>
            <a:ext cx="8991600" cy="4572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66"/>
                </a:solidFill>
              </a:rPr>
              <a:t>a. Khi độ biến dạng tăng gấp đôi thì lực đàn hồi……………………</a:t>
            </a:r>
          </a:p>
        </p:txBody>
      </p:sp>
      <p:sp>
        <p:nvSpPr>
          <p:cNvPr id="84009" name="Text Box 41"/>
          <p:cNvSpPr txBox="1">
            <a:spLocks noChangeArrowheads="1"/>
          </p:cNvSpPr>
          <p:nvPr/>
        </p:nvSpPr>
        <p:spPr bwMode="auto">
          <a:xfrm>
            <a:off x="152400" y="5715000"/>
            <a:ext cx="8839200" cy="4572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66"/>
                </a:solidFill>
              </a:rPr>
              <a:t>b. Khi độ biến dạng tăng gấp ba thì lực đàn hồi……………………</a:t>
            </a:r>
          </a:p>
        </p:txBody>
      </p:sp>
      <p:sp>
        <p:nvSpPr>
          <p:cNvPr id="84012" name="Text Box 44"/>
          <p:cNvSpPr txBox="1">
            <a:spLocks noChangeArrowheads="1"/>
          </p:cNvSpPr>
          <p:nvPr/>
        </p:nvSpPr>
        <p:spPr bwMode="auto">
          <a:xfrm>
            <a:off x="6781800" y="49530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tăng gấp đôi</a:t>
            </a:r>
          </a:p>
        </p:txBody>
      </p:sp>
      <p:sp>
        <p:nvSpPr>
          <p:cNvPr id="84013" name="Text Box 45"/>
          <p:cNvSpPr txBox="1">
            <a:spLocks noChangeArrowheads="1"/>
          </p:cNvSpPr>
          <p:nvPr/>
        </p:nvSpPr>
        <p:spPr bwMode="auto">
          <a:xfrm>
            <a:off x="6781800" y="56388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tăng gấp ba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4012"/>
                                        </p:tgtEl>
                                        <p:attrNameLst>
                                          <p:attrName>style.visibility</p:attrName>
                                        </p:attrNameLst>
                                      </p:cBhvr>
                                      <p:to>
                                        <p:strVal val="visible"/>
                                      </p:to>
                                    </p:set>
                                    <p:animEffect transition="in" filter="checkerboard(across)">
                                      <p:cBhvr>
                                        <p:cTn id="7" dur="500"/>
                                        <p:tgtEl>
                                          <p:spTgt spid="84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4013"/>
                                        </p:tgtEl>
                                        <p:attrNameLst>
                                          <p:attrName>style.visibility</p:attrName>
                                        </p:attrNameLst>
                                      </p:cBhvr>
                                      <p:to>
                                        <p:strVal val="visible"/>
                                      </p:to>
                                    </p:set>
                                    <p:animEffect transition="in" filter="checkerboard(across)">
                                      <p:cBhvr>
                                        <p:cTn id="12" dur="500"/>
                                        <p:tgtEl>
                                          <p:spTgt spid="84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12" grpId="0"/>
      <p:bldP spid="840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WordArt 4"/>
          <p:cNvSpPr>
            <a:spLocks noChangeArrowheads="1" noChangeShapeType="1" noTextEdit="1"/>
          </p:cNvSpPr>
          <p:nvPr/>
        </p:nvSpPr>
        <p:spPr bwMode="auto">
          <a:xfrm>
            <a:off x="2552700" y="914400"/>
            <a:ext cx="3390900" cy="533400"/>
          </a:xfrm>
          <a:prstGeom prst="rect">
            <a:avLst/>
          </a:prstGeom>
        </p:spPr>
        <p:txBody>
          <a:bodyPr wrap="none" fromWordArt="1">
            <a:prstTxWarp prst="textPlain">
              <a:avLst>
                <a:gd name="adj" fmla="val 50000"/>
              </a:avLst>
            </a:prstTxWarp>
          </a:bodyPr>
          <a:lstStyle/>
          <a:p>
            <a:pPr algn="ctr"/>
            <a:r>
              <a:rPr lang="vi-VN" sz="3600" kern="10">
                <a:ln w="9525">
                  <a:solidFill>
                    <a:schemeClr val="tx2"/>
                  </a:solidFill>
                  <a:round/>
                  <a:headEnd/>
                  <a:tailEnd/>
                </a:ln>
                <a:solidFill>
                  <a:srgbClr val="000066"/>
                </a:solidFill>
                <a:effectLst>
                  <a:outerShdw dist="45791" dir="2021404" algn="ctr" rotWithShape="0">
                    <a:srgbClr val="B2B2B2">
                      <a:alpha val="80000"/>
                    </a:srgbClr>
                  </a:outerShdw>
                </a:effectLst>
                <a:latin typeface="Times New Roman"/>
                <a:cs typeface="Times New Roman"/>
              </a:rPr>
              <a:t>CỦNG CỐ</a:t>
            </a:r>
          </a:p>
        </p:txBody>
      </p:sp>
      <p:sp>
        <p:nvSpPr>
          <p:cNvPr id="93189" name="Text Box 5"/>
          <p:cNvSpPr txBox="1">
            <a:spLocks noChangeArrowheads="1"/>
          </p:cNvSpPr>
          <p:nvPr/>
        </p:nvSpPr>
        <p:spPr bwMode="auto">
          <a:xfrm>
            <a:off x="304800" y="1752600"/>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accent2"/>
                </a:solidFill>
              </a:rPr>
              <a:t>1. Lò xo là vật có tính chất gì? </a:t>
            </a:r>
          </a:p>
        </p:txBody>
      </p:sp>
      <p:sp>
        <p:nvSpPr>
          <p:cNvPr id="93190" name="Text Box 6"/>
          <p:cNvSpPr txBox="1">
            <a:spLocks noChangeArrowheads="1"/>
          </p:cNvSpPr>
          <p:nvPr/>
        </p:nvSpPr>
        <p:spPr bwMode="auto">
          <a:xfrm>
            <a:off x="533400" y="2286000"/>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66"/>
                </a:solidFill>
              </a:rPr>
              <a:t>Lò xo là một vật đàn hồi. </a:t>
            </a:r>
          </a:p>
        </p:txBody>
      </p:sp>
      <p:sp>
        <p:nvSpPr>
          <p:cNvPr id="93191" name="Text Box 7"/>
          <p:cNvSpPr txBox="1">
            <a:spLocks noChangeArrowheads="1"/>
          </p:cNvSpPr>
          <p:nvPr/>
        </p:nvSpPr>
        <p:spPr bwMode="auto">
          <a:xfrm>
            <a:off x="152400" y="28956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accent2"/>
                </a:solidFill>
              </a:rPr>
              <a:t>2. Lò xo tác dụng lực đàn hồi khi nào?</a:t>
            </a:r>
          </a:p>
        </p:txBody>
      </p:sp>
      <p:sp>
        <p:nvSpPr>
          <p:cNvPr id="93192" name="Text Box 8"/>
          <p:cNvSpPr txBox="1">
            <a:spLocks noChangeArrowheads="1"/>
          </p:cNvSpPr>
          <p:nvPr/>
        </p:nvSpPr>
        <p:spPr bwMode="auto">
          <a:xfrm>
            <a:off x="609600" y="3505200"/>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66"/>
                </a:solidFill>
              </a:rPr>
              <a:t>Khi bị nén hoặc kéo giãn</a:t>
            </a:r>
          </a:p>
        </p:txBody>
      </p:sp>
      <p:sp>
        <p:nvSpPr>
          <p:cNvPr id="93193" name="Text Box 9"/>
          <p:cNvSpPr txBox="1">
            <a:spLocks noChangeArrowheads="1"/>
          </p:cNvSpPr>
          <p:nvPr/>
        </p:nvSpPr>
        <p:spPr bwMode="auto">
          <a:xfrm>
            <a:off x="152400" y="4191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accent2"/>
                </a:solidFill>
              </a:rPr>
              <a:t>3. Lực đàn hồi liên quan thế nào đến độ biến dạng đàn hồi của vật?</a:t>
            </a:r>
          </a:p>
        </p:txBody>
      </p:sp>
      <p:sp>
        <p:nvSpPr>
          <p:cNvPr id="93194" name="Text Box 10"/>
          <p:cNvSpPr txBox="1">
            <a:spLocks noChangeArrowheads="1"/>
          </p:cNvSpPr>
          <p:nvPr/>
        </p:nvSpPr>
        <p:spPr bwMode="auto">
          <a:xfrm>
            <a:off x="533400" y="49530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66"/>
                </a:solidFill>
              </a:rPr>
              <a:t>Độ biến dạng càng lớn, thì lực đàn hồi càng lớn.</a:t>
            </a:r>
          </a:p>
        </p:txBody>
      </p:sp>
      <p:sp>
        <p:nvSpPr>
          <p:cNvPr id="93195" name="Text Box 11"/>
          <p:cNvSpPr txBox="1">
            <a:spLocks noChangeArrowheads="1"/>
          </p:cNvSpPr>
          <p:nvPr/>
        </p:nvSpPr>
        <p:spPr bwMode="auto">
          <a:xfrm>
            <a:off x="0" y="14288"/>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b="1"/>
          </a:p>
        </p:txBody>
      </p:sp>
      <p:sp>
        <p:nvSpPr>
          <p:cNvPr id="93196" name="WordArt 12" descr="Paper bag"/>
          <p:cNvSpPr>
            <a:spLocks noChangeArrowheads="1" noChangeShapeType="1" noTextEdit="1"/>
          </p:cNvSpPr>
          <p:nvPr/>
        </p:nvSpPr>
        <p:spPr bwMode="auto">
          <a:xfrm>
            <a:off x="2514600" y="152400"/>
            <a:ext cx="4191000" cy="762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200" kern="10">
                <a:ln w="9525">
                  <a:solidFill>
                    <a:srgbClr val="000000"/>
                  </a:solidFill>
                  <a:round/>
                  <a:headEnd/>
                  <a:tailEnd/>
                </a:ln>
                <a:blipFill dpi="0" rotWithShape="0">
                  <a:blip r:embed="rId2"/>
                  <a:srcRect/>
                  <a:tile tx="0" ty="0" sx="100000" sy="100000" flip="none" algn="tl"/>
                </a:blipFill>
                <a:latin typeface="Times New Roman"/>
                <a:cs typeface="Times New Roman"/>
              </a:rPr>
              <a:t>BÀI 9. LỰC ĐÀN HỒI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189"/>
                                        </p:tgtEl>
                                        <p:attrNameLst>
                                          <p:attrName>style.visibility</p:attrName>
                                        </p:attrNameLst>
                                      </p:cBhvr>
                                      <p:to>
                                        <p:strVal val="visible"/>
                                      </p:to>
                                    </p:set>
                                    <p:animEffect transition="in" filter="blinds(horizontal)">
                                      <p:cBhvr>
                                        <p:cTn id="7" dur="500"/>
                                        <p:tgtEl>
                                          <p:spTgt spid="9318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3191"/>
                                        </p:tgtEl>
                                        <p:attrNameLst>
                                          <p:attrName>style.visibility</p:attrName>
                                        </p:attrNameLst>
                                      </p:cBhvr>
                                      <p:to>
                                        <p:strVal val="visible"/>
                                      </p:to>
                                    </p:set>
                                    <p:animEffect transition="in" filter="blinds(horizontal)">
                                      <p:cBhvr>
                                        <p:cTn id="10" dur="500"/>
                                        <p:tgtEl>
                                          <p:spTgt spid="9319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3193"/>
                                        </p:tgtEl>
                                        <p:attrNameLst>
                                          <p:attrName>style.visibility</p:attrName>
                                        </p:attrNameLst>
                                      </p:cBhvr>
                                      <p:to>
                                        <p:strVal val="visible"/>
                                      </p:to>
                                    </p:set>
                                    <p:animEffect transition="in" filter="blinds(horizontal)">
                                      <p:cBhvr>
                                        <p:cTn id="13" dur="500"/>
                                        <p:tgtEl>
                                          <p:spTgt spid="9319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3190"/>
                                        </p:tgtEl>
                                        <p:attrNameLst>
                                          <p:attrName>style.visibility</p:attrName>
                                        </p:attrNameLst>
                                      </p:cBhvr>
                                      <p:to>
                                        <p:strVal val="visible"/>
                                      </p:to>
                                    </p:set>
                                    <p:animEffect transition="in" filter="blinds(horizontal)">
                                      <p:cBhvr>
                                        <p:cTn id="18" dur="500"/>
                                        <p:tgtEl>
                                          <p:spTgt spid="9319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3192"/>
                                        </p:tgtEl>
                                        <p:attrNameLst>
                                          <p:attrName>style.visibility</p:attrName>
                                        </p:attrNameLst>
                                      </p:cBhvr>
                                      <p:to>
                                        <p:strVal val="visible"/>
                                      </p:to>
                                    </p:set>
                                    <p:animEffect transition="in" filter="blinds(horizontal)">
                                      <p:cBhvr>
                                        <p:cTn id="23" dur="500"/>
                                        <p:tgtEl>
                                          <p:spTgt spid="9319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3194"/>
                                        </p:tgtEl>
                                        <p:attrNameLst>
                                          <p:attrName>style.visibility</p:attrName>
                                        </p:attrNameLst>
                                      </p:cBhvr>
                                      <p:to>
                                        <p:strVal val="visible"/>
                                      </p:to>
                                    </p:set>
                                    <p:animEffect transition="in" filter="blinds(horizontal)">
                                      <p:cBhvr>
                                        <p:cTn id="28" dur="500"/>
                                        <p:tgtEl>
                                          <p:spTgt spid="93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p:bldP spid="93190" grpId="0"/>
      <p:bldP spid="93191" grpId="0"/>
      <p:bldP spid="93192" grpId="0"/>
      <p:bldP spid="93193" grpId="0"/>
      <p:bldP spid="9319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4" name="Rectangle 6"/>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94215" name="Picture 7" descr="NV-Ve-N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
            <a:ext cx="7239000" cy="1919288"/>
          </a:xfrm>
          <a:prstGeom prst="rect">
            <a:avLst/>
          </a:prstGeom>
          <a:noFill/>
          <a:extLst>
            <a:ext uri="{909E8E84-426E-40DD-AFC4-6F175D3DCCD1}">
              <a14:hiddenFill xmlns:a14="http://schemas.microsoft.com/office/drawing/2010/main">
                <a:solidFill>
                  <a:srgbClr val="FFFFFF"/>
                </a:solidFill>
              </a14:hiddenFill>
            </a:ext>
          </a:extLst>
        </p:spPr>
      </p:pic>
      <p:sp>
        <p:nvSpPr>
          <p:cNvPr id="94216" name="Text Box 8"/>
          <p:cNvSpPr txBox="1">
            <a:spLocks noChangeArrowheads="1"/>
          </p:cNvSpPr>
          <p:nvPr/>
        </p:nvSpPr>
        <p:spPr bwMode="auto">
          <a:xfrm>
            <a:off x="381000" y="2057400"/>
            <a:ext cx="85344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 typeface="Wingdings" pitchFamily="2" charset="2"/>
              <a:buChar char="v"/>
            </a:pPr>
            <a:r>
              <a:rPr lang="en-US" sz="3600" b="1">
                <a:solidFill>
                  <a:srgbClr val="800080"/>
                </a:solidFill>
                <a:latin typeface="Arial" charset="0"/>
              </a:rPr>
              <a:t> Học thuộc phần ghi nhớ .</a:t>
            </a:r>
          </a:p>
          <a:p>
            <a:pPr eaLnBrk="1" hangingPunct="1">
              <a:spcBef>
                <a:spcPct val="50000"/>
              </a:spcBef>
              <a:buFont typeface="Wingdings" pitchFamily="2" charset="2"/>
              <a:buChar char="v"/>
            </a:pPr>
            <a:r>
              <a:rPr lang="en-US" sz="3600" b="1" baseline="-25000">
                <a:solidFill>
                  <a:srgbClr val="800080"/>
                </a:solidFill>
                <a:latin typeface="Arial" charset="0"/>
              </a:rPr>
              <a:t> </a:t>
            </a:r>
            <a:r>
              <a:rPr lang="en-US" sz="3600" b="1">
                <a:solidFill>
                  <a:srgbClr val="800080"/>
                </a:solidFill>
                <a:latin typeface="Arial" charset="0"/>
              </a:rPr>
              <a:t>Đọc phần có thể em chưa biết</a:t>
            </a:r>
          </a:p>
          <a:p>
            <a:pPr eaLnBrk="1" hangingPunct="1">
              <a:spcBef>
                <a:spcPct val="50000"/>
              </a:spcBef>
              <a:buFont typeface="Wingdings" pitchFamily="2" charset="2"/>
              <a:buChar char="v"/>
            </a:pPr>
            <a:r>
              <a:rPr lang="en-US" sz="3600" b="1">
                <a:solidFill>
                  <a:srgbClr val="800080"/>
                </a:solidFill>
                <a:latin typeface="Arial" charset="0"/>
              </a:rPr>
              <a:t> Làm bài tập 9.1 đến 9.4 </a:t>
            </a:r>
          </a:p>
          <a:p>
            <a:pPr eaLnBrk="1" hangingPunct="1">
              <a:spcBef>
                <a:spcPct val="50000"/>
              </a:spcBef>
              <a:buFont typeface="Wingdings" pitchFamily="2" charset="2"/>
              <a:buChar char="v"/>
            </a:pPr>
            <a:r>
              <a:rPr lang="en-US" sz="3600" b="1">
                <a:solidFill>
                  <a:srgbClr val="800080"/>
                </a:solidFill>
                <a:latin typeface="Arial" charset="0"/>
              </a:rPr>
              <a:t> Đọc trước bài :</a:t>
            </a:r>
            <a:endParaRPr lang="en-US" sz="3600" b="1">
              <a:solidFill>
                <a:srgbClr val="800080"/>
              </a:solidFill>
              <a:latin typeface="VNI-Auchon" pitchFamily="2" charset="0"/>
            </a:endParaRPr>
          </a:p>
          <a:p>
            <a:pPr algn="ctr" eaLnBrk="1" hangingPunct="1">
              <a:spcBef>
                <a:spcPct val="50000"/>
              </a:spcBef>
              <a:buFont typeface="Wingdings" pitchFamily="2" charset="2"/>
              <a:buNone/>
            </a:pPr>
            <a:r>
              <a:rPr lang="en-US" sz="3600" b="1">
                <a:solidFill>
                  <a:srgbClr val="800080"/>
                </a:solidFill>
                <a:latin typeface="VNI-Slogan" pitchFamily="2" charset="0"/>
              </a:rPr>
              <a:t>Baøi 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32" fill="hold" nodeType="afterEffect">
                                  <p:stCondLst>
                                    <p:cond delay="0"/>
                                  </p:stCondLst>
                                  <p:childTnLst>
                                    <p:set>
                                      <p:cBhvr>
                                        <p:cTn id="6" dur="1" fill="hold">
                                          <p:stCondLst>
                                            <p:cond delay="0"/>
                                          </p:stCondLst>
                                        </p:cTn>
                                        <p:tgtEl>
                                          <p:spTgt spid="94215"/>
                                        </p:tgtEl>
                                        <p:attrNameLst>
                                          <p:attrName>style.visibility</p:attrName>
                                        </p:attrNameLst>
                                      </p:cBhvr>
                                      <p:to>
                                        <p:strVal val="visible"/>
                                      </p:to>
                                    </p:set>
                                    <p:animEffect transition="in" filter="plus(out)">
                                      <p:cBhvr>
                                        <p:cTn id="7" dur="500"/>
                                        <p:tgtEl>
                                          <p:spTgt spid="9421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4216"/>
                                        </p:tgtEl>
                                        <p:attrNameLst>
                                          <p:attrName>style.visibility</p:attrName>
                                        </p:attrNameLst>
                                      </p:cBhvr>
                                      <p:to>
                                        <p:strVal val="visible"/>
                                      </p:to>
                                    </p:set>
                                    <p:animEffect transition="in" filter="dissolve">
                                      <p:cBhvr>
                                        <p:cTn id="11" dur="500"/>
                                        <p:tgtEl>
                                          <p:spTgt spid="94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ChangeArrowheads="1"/>
          </p:cNvSpPr>
          <p:nvPr/>
        </p:nvSpPr>
        <p:spPr bwMode="auto">
          <a:xfrm>
            <a:off x="381000" y="0"/>
            <a:ext cx="9601200" cy="7086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0901" name="Text Box 5"/>
          <p:cNvSpPr txBox="1">
            <a:spLocks noChangeArrowheads="1"/>
          </p:cNvSpPr>
          <p:nvPr/>
        </p:nvSpPr>
        <p:spPr bwMode="auto">
          <a:xfrm>
            <a:off x="2051050" y="549275"/>
            <a:ext cx="554038" cy="557213"/>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T</a:t>
            </a:r>
          </a:p>
        </p:txBody>
      </p:sp>
      <p:sp>
        <p:nvSpPr>
          <p:cNvPr id="80902" name="Text Box 6"/>
          <p:cNvSpPr txBox="1">
            <a:spLocks noChangeArrowheads="1"/>
          </p:cNvSpPr>
          <p:nvPr/>
        </p:nvSpPr>
        <p:spPr bwMode="auto">
          <a:xfrm>
            <a:off x="914400" y="4648200"/>
            <a:ext cx="5976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1">
                <a:solidFill>
                  <a:srgbClr val="FF3300"/>
                </a:solidFill>
                <a:latin typeface="Arial" charset="0"/>
                <a:cs typeface="Arial" charset="0"/>
              </a:rPr>
              <a:t>Lực hút trái đất tác dụng lên vật.</a:t>
            </a:r>
          </a:p>
        </p:txBody>
      </p:sp>
      <p:sp>
        <p:nvSpPr>
          <p:cNvPr id="80903" name="Rectangle 7"/>
          <p:cNvSpPr>
            <a:spLocks noChangeArrowheads="1"/>
          </p:cNvSpPr>
          <p:nvPr/>
        </p:nvSpPr>
        <p:spPr bwMode="auto">
          <a:xfrm>
            <a:off x="914400" y="4962525"/>
            <a:ext cx="4257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1" hangingPunct="1"/>
            <a:r>
              <a:rPr lang="en-US" sz="1800" b="1">
                <a:solidFill>
                  <a:srgbClr val="FF3300"/>
                </a:solidFill>
                <a:latin typeface="Arial" charset="0"/>
                <a:cs typeface="Arial" charset="0"/>
              </a:rPr>
              <a:t>Đại lượng chỉ vật chất chứa trong vật</a:t>
            </a:r>
          </a:p>
        </p:txBody>
      </p:sp>
      <p:sp>
        <p:nvSpPr>
          <p:cNvPr id="80904" name="Text Box 8"/>
          <p:cNvSpPr txBox="1">
            <a:spLocks noChangeArrowheads="1"/>
          </p:cNvSpPr>
          <p:nvPr/>
        </p:nvSpPr>
        <p:spPr bwMode="auto">
          <a:xfrm>
            <a:off x="2627313" y="549275"/>
            <a:ext cx="554037" cy="557213"/>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R</a:t>
            </a:r>
          </a:p>
        </p:txBody>
      </p:sp>
      <p:sp>
        <p:nvSpPr>
          <p:cNvPr id="80905" name="Text Box 9"/>
          <p:cNvSpPr txBox="1">
            <a:spLocks noChangeArrowheads="1"/>
          </p:cNvSpPr>
          <p:nvPr/>
        </p:nvSpPr>
        <p:spPr bwMode="auto">
          <a:xfrm>
            <a:off x="3203575" y="549275"/>
            <a:ext cx="554038" cy="557213"/>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Ọ</a:t>
            </a:r>
          </a:p>
        </p:txBody>
      </p:sp>
      <p:sp>
        <p:nvSpPr>
          <p:cNvPr id="80906" name="Text Box 10"/>
          <p:cNvSpPr txBox="1">
            <a:spLocks noChangeArrowheads="1"/>
          </p:cNvSpPr>
          <p:nvPr/>
        </p:nvSpPr>
        <p:spPr bwMode="auto">
          <a:xfrm>
            <a:off x="3779838" y="549275"/>
            <a:ext cx="554037" cy="557213"/>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N</a:t>
            </a:r>
          </a:p>
        </p:txBody>
      </p:sp>
      <p:sp>
        <p:nvSpPr>
          <p:cNvPr id="80907" name="Text Box 11"/>
          <p:cNvSpPr txBox="1">
            <a:spLocks noChangeArrowheads="1"/>
          </p:cNvSpPr>
          <p:nvPr/>
        </p:nvSpPr>
        <p:spPr bwMode="auto">
          <a:xfrm>
            <a:off x="4356100" y="549275"/>
            <a:ext cx="554038" cy="557213"/>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G</a:t>
            </a:r>
          </a:p>
        </p:txBody>
      </p:sp>
      <p:sp>
        <p:nvSpPr>
          <p:cNvPr id="80908" name="Text Box 12"/>
          <p:cNvSpPr txBox="1">
            <a:spLocks noChangeArrowheads="1"/>
          </p:cNvSpPr>
          <p:nvPr/>
        </p:nvSpPr>
        <p:spPr bwMode="auto">
          <a:xfrm>
            <a:off x="4932363" y="549275"/>
            <a:ext cx="554037" cy="557213"/>
          </a:xfrm>
          <a:prstGeom prst="rect">
            <a:avLst/>
          </a:prstGeom>
          <a:gradFill rotWithShape="1">
            <a:gsLst>
              <a:gs pos="0">
                <a:schemeClr val="accent1">
                  <a:gamma/>
                  <a:shade val="46275"/>
                  <a:invGamma/>
                </a:schemeClr>
              </a:gs>
              <a:gs pos="100000">
                <a:schemeClr val="accent1"/>
              </a:gs>
            </a:gsLst>
            <a:path path="shape">
              <a:fillToRect l="50000" t="50000" r="50000" b="50000"/>
            </a:path>
          </a:gradFill>
          <a:ln w="38100">
            <a:pattFill prst="sphere">
              <a:fgClr>
                <a:srgbClr val="FF99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FF0000"/>
                </a:solidFill>
                <a:latin typeface="Arial" charset="0"/>
                <a:cs typeface="Arial" charset="0"/>
              </a:rPr>
              <a:t>L</a:t>
            </a:r>
          </a:p>
        </p:txBody>
      </p:sp>
      <p:sp>
        <p:nvSpPr>
          <p:cNvPr id="80909" name="Text Box 13"/>
          <p:cNvSpPr txBox="1">
            <a:spLocks noChangeArrowheads="1"/>
          </p:cNvSpPr>
          <p:nvPr/>
        </p:nvSpPr>
        <p:spPr bwMode="auto">
          <a:xfrm>
            <a:off x="5508625" y="549275"/>
            <a:ext cx="554038" cy="557213"/>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Ự</a:t>
            </a:r>
          </a:p>
        </p:txBody>
      </p:sp>
      <p:sp>
        <p:nvSpPr>
          <p:cNvPr id="80910" name="Text Box 14"/>
          <p:cNvSpPr txBox="1">
            <a:spLocks noChangeArrowheads="1"/>
          </p:cNvSpPr>
          <p:nvPr/>
        </p:nvSpPr>
        <p:spPr bwMode="auto">
          <a:xfrm>
            <a:off x="6084888" y="549275"/>
            <a:ext cx="554037" cy="557213"/>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C</a:t>
            </a:r>
          </a:p>
        </p:txBody>
      </p:sp>
      <p:sp>
        <p:nvSpPr>
          <p:cNvPr id="80911" name="Text Box 15"/>
          <p:cNvSpPr txBox="1">
            <a:spLocks noChangeArrowheads="1"/>
          </p:cNvSpPr>
          <p:nvPr/>
        </p:nvSpPr>
        <p:spPr bwMode="auto">
          <a:xfrm>
            <a:off x="2051050" y="1071563"/>
            <a:ext cx="554038" cy="557212"/>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K</a:t>
            </a:r>
          </a:p>
        </p:txBody>
      </p:sp>
      <p:sp>
        <p:nvSpPr>
          <p:cNvPr id="80912" name="Text Box 16"/>
          <p:cNvSpPr txBox="1">
            <a:spLocks noChangeArrowheads="1"/>
          </p:cNvSpPr>
          <p:nvPr/>
        </p:nvSpPr>
        <p:spPr bwMode="auto">
          <a:xfrm>
            <a:off x="2627313" y="1071563"/>
            <a:ext cx="554037" cy="557212"/>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H</a:t>
            </a:r>
          </a:p>
        </p:txBody>
      </p:sp>
      <p:sp>
        <p:nvSpPr>
          <p:cNvPr id="80913" name="Text Box 17"/>
          <p:cNvSpPr txBox="1">
            <a:spLocks noChangeArrowheads="1"/>
          </p:cNvSpPr>
          <p:nvPr/>
        </p:nvSpPr>
        <p:spPr bwMode="auto">
          <a:xfrm>
            <a:off x="3203575" y="1071563"/>
            <a:ext cx="554038" cy="557212"/>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Ố</a:t>
            </a:r>
          </a:p>
        </p:txBody>
      </p:sp>
      <p:sp>
        <p:nvSpPr>
          <p:cNvPr id="80914" name="Text Box 18"/>
          <p:cNvSpPr txBox="1">
            <a:spLocks noChangeArrowheads="1"/>
          </p:cNvSpPr>
          <p:nvPr/>
        </p:nvSpPr>
        <p:spPr bwMode="auto">
          <a:xfrm>
            <a:off x="3779838" y="1071563"/>
            <a:ext cx="554037" cy="557212"/>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I</a:t>
            </a:r>
          </a:p>
        </p:txBody>
      </p:sp>
      <p:sp>
        <p:nvSpPr>
          <p:cNvPr id="80915" name="Text Box 19"/>
          <p:cNvSpPr txBox="1">
            <a:spLocks noChangeArrowheads="1"/>
          </p:cNvSpPr>
          <p:nvPr/>
        </p:nvSpPr>
        <p:spPr bwMode="auto">
          <a:xfrm>
            <a:off x="4356100" y="1071563"/>
            <a:ext cx="554038" cy="557212"/>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L</a:t>
            </a:r>
          </a:p>
        </p:txBody>
      </p:sp>
      <p:sp>
        <p:nvSpPr>
          <p:cNvPr id="80916" name="Text Box 20"/>
          <p:cNvSpPr txBox="1">
            <a:spLocks noChangeArrowheads="1"/>
          </p:cNvSpPr>
          <p:nvPr/>
        </p:nvSpPr>
        <p:spPr bwMode="auto">
          <a:xfrm>
            <a:off x="4932363" y="1071563"/>
            <a:ext cx="554037" cy="557212"/>
          </a:xfrm>
          <a:prstGeom prst="rect">
            <a:avLst/>
          </a:prstGeom>
          <a:gradFill rotWithShape="1">
            <a:gsLst>
              <a:gs pos="0">
                <a:schemeClr val="accent1">
                  <a:gamma/>
                  <a:shade val="46275"/>
                  <a:invGamma/>
                </a:schemeClr>
              </a:gs>
              <a:gs pos="100000">
                <a:schemeClr val="accent1"/>
              </a:gs>
            </a:gsLst>
            <a:path path="shape">
              <a:fillToRect l="50000" t="50000" r="50000" b="50000"/>
            </a:path>
          </a:gradFill>
          <a:ln w="38100">
            <a:pattFill prst="sphere">
              <a:fgClr>
                <a:srgbClr val="FF99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FF0000"/>
                </a:solidFill>
                <a:latin typeface="Arial" charset="0"/>
                <a:cs typeface="Arial" charset="0"/>
              </a:rPr>
              <a:t>Ư</a:t>
            </a:r>
          </a:p>
        </p:txBody>
      </p:sp>
      <p:sp>
        <p:nvSpPr>
          <p:cNvPr id="80917" name="Text Box 21"/>
          <p:cNvSpPr txBox="1">
            <a:spLocks noChangeArrowheads="1"/>
          </p:cNvSpPr>
          <p:nvPr/>
        </p:nvSpPr>
        <p:spPr bwMode="auto">
          <a:xfrm>
            <a:off x="5508625" y="1071563"/>
            <a:ext cx="554038" cy="557212"/>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Ợ</a:t>
            </a:r>
          </a:p>
        </p:txBody>
      </p:sp>
      <p:sp>
        <p:nvSpPr>
          <p:cNvPr id="80918" name="Text Box 22"/>
          <p:cNvSpPr txBox="1">
            <a:spLocks noChangeArrowheads="1"/>
          </p:cNvSpPr>
          <p:nvPr/>
        </p:nvSpPr>
        <p:spPr bwMode="auto">
          <a:xfrm>
            <a:off x="6084888" y="1071563"/>
            <a:ext cx="554037" cy="557212"/>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N</a:t>
            </a:r>
          </a:p>
        </p:txBody>
      </p:sp>
      <p:sp>
        <p:nvSpPr>
          <p:cNvPr id="80919" name="Text Box 23"/>
          <p:cNvSpPr txBox="1">
            <a:spLocks noChangeArrowheads="1"/>
          </p:cNvSpPr>
          <p:nvPr/>
        </p:nvSpPr>
        <p:spPr bwMode="auto">
          <a:xfrm>
            <a:off x="6659563" y="1071563"/>
            <a:ext cx="554037" cy="557212"/>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G</a:t>
            </a:r>
          </a:p>
        </p:txBody>
      </p:sp>
      <p:sp>
        <p:nvSpPr>
          <p:cNvPr id="80920" name="Text Box 24"/>
          <p:cNvSpPr txBox="1">
            <a:spLocks noChangeArrowheads="1"/>
          </p:cNvSpPr>
          <p:nvPr/>
        </p:nvSpPr>
        <p:spPr bwMode="auto">
          <a:xfrm>
            <a:off x="3203575" y="1628775"/>
            <a:ext cx="554038" cy="557213"/>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C</a:t>
            </a:r>
          </a:p>
        </p:txBody>
      </p:sp>
      <p:sp>
        <p:nvSpPr>
          <p:cNvPr id="80921" name="Text Box 25"/>
          <p:cNvSpPr txBox="1">
            <a:spLocks noChangeArrowheads="1"/>
          </p:cNvSpPr>
          <p:nvPr/>
        </p:nvSpPr>
        <p:spPr bwMode="auto">
          <a:xfrm>
            <a:off x="3779838" y="1628775"/>
            <a:ext cx="554037" cy="557213"/>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Á</a:t>
            </a:r>
          </a:p>
        </p:txBody>
      </p:sp>
      <p:sp>
        <p:nvSpPr>
          <p:cNvPr id="80922" name="Text Box 26"/>
          <p:cNvSpPr txBox="1">
            <a:spLocks noChangeArrowheads="1"/>
          </p:cNvSpPr>
          <p:nvPr/>
        </p:nvSpPr>
        <p:spPr bwMode="auto">
          <a:xfrm>
            <a:off x="4356100" y="1628775"/>
            <a:ext cx="554038" cy="557213"/>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I</a:t>
            </a:r>
          </a:p>
        </p:txBody>
      </p:sp>
      <p:sp>
        <p:nvSpPr>
          <p:cNvPr id="80923" name="Text Box 27"/>
          <p:cNvSpPr txBox="1">
            <a:spLocks noChangeArrowheads="1"/>
          </p:cNvSpPr>
          <p:nvPr/>
        </p:nvSpPr>
        <p:spPr bwMode="auto">
          <a:xfrm>
            <a:off x="4932363" y="1628775"/>
            <a:ext cx="554037" cy="557213"/>
          </a:xfrm>
          <a:prstGeom prst="rect">
            <a:avLst/>
          </a:prstGeom>
          <a:gradFill rotWithShape="1">
            <a:gsLst>
              <a:gs pos="0">
                <a:schemeClr val="accent1">
                  <a:gamma/>
                  <a:shade val="46275"/>
                  <a:invGamma/>
                </a:schemeClr>
              </a:gs>
              <a:gs pos="100000">
                <a:schemeClr val="accent1"/>
              </a:gs>
            </a:gsLst>
            <a:path path="shape">
              <a:fillToRect l="50000" t="50000" r="50000" b="50000"/>
            </a:path>
          </a:gradFill>
          <a:ln w="38100">
            <a:pattFill prst="sphere">
              <a:fgClr>
                <a:srgbClr val="FF99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FF0000"/>
                </a:solidFill>
                <a:latin typeface="Arial" charset="0"/>
                <a:cs typeface="Arial" charset="0"/>
              </a:rPr>
              <a:t>C</a:t>
            </a:r>
          </a:p>
        </p:txBody>
      </p:sp>
      <p:sp>
        <p:nvSpPr>
          <p:cNvPr id="80924" name="Text Box 28"/>
          <p:cNvSpPr txBox="1">
            <a:spLocks noChangeArrowheads="1"/>
          </p:cNvSpPr>
          <p:nvPr/>
        </p:nvSpPr>
        <p:spPr bwMode="auto">
          <a:xfrm>
            <a:off x="5508625" y="1628775"/>
            <a:ext cx="554038" cy="557213"/>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Â</a:t>
            </a:r>
          </a:p>
        </p:txBody>
      </p:sp>
      <p:sp>
        <p:nvSpPr>
          <p:cNvPr id="80925" name="Text Box 29"/>
          <p:cNvSpPr txBox="1">
            <a:spLocks noChangeArrowheads="1"/>
          </p:cNvSpPr>
          <p:nvPr/>
        </p:nvSpPr>
        <p:spPr bwMode="auto">
          <a:xfrm>
            <a:off x="6084888" y="1628775"/>
            <a:ext cx="554037" cy="557213"/>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N</a:t>
            </a:r>
          </a:p>
        </p:txBody>
      </p:sp>
      <p:sp>
        <p:nvSpPr>
          <p:cNvPr id="80926" name="Text Box 30"/>
          <p:cNvSpPr txBox="1">
            <a:spLocks noChangeArrowheads="1"/>
          </p:cNvSpPr>
          <p:nvPr/>
        </p:nvSpPr>
        <p:spPr bwMode="auto">
          <a:xfrm>
            <a:off x="3203575" y="2205038"/>
            <a:ext cx="554038" cy="557212"/>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L</a:t>
            </a:r>
          </a:p>
        </p:txBody>
      </p:sp>
      <p:sp>
        <p:nvSpPr>
          <p:cNvPr id="80927" name="Text Box 31"/>
          <p:cNvSpPr txBox="1">
            <a:spLocks noChangeArrowheads="1"/>
          </p:cNvSpPr>
          <p:nvPr/>
        </p:nvSpPr>
        <p:spPr bwMode="auto">
          <a:xfrm>
            <a:off x="3779838" y="2205038"/>
            <a:ext cx="554037" cy="557212"/>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Ự</a:t>
            </a:r>
          </a:p>
        </p:txBody>
      </p:sp>
      <p:sp>
        <p:nvSpPr>
          <p:cNvPr id="80928" name="Text Box 32"/>
          <p:cNvSpPr txBox="1">
            <a:spLocks noChangeArrowheads="1"/>
          </p:cNvSpPr>
          <p:nvPr/>
        </p:nvSpPr>
        <p:spPr bwMode="auto">
          <a:xfrm>
            <a:off x="4356100" y="2205038"/>
            <a:ext cx="554038" cy="557212"/>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C</a:t>
            </a:r>
          </a:p>
        </p:txBody>
      </p:sp>
      <p:sp>
        <p:nvSpPr>
          <p:cNvPr id="80929" name="Text Box 33"/>
          <p:cNvSpPr txBox="1">
            <a:spLocks noChangeArrowheads="1"/>
          </p:cNvSpPr>
          <p:nvPr/>
        </p:nvSpPr>
        <p:spPr bwMode="auto">
          <a:xfrm>
            <a:off x="4932363" y="2205038"/>
            <a:ext cx="554037" cy="557212"/>
          </a:xfrm>
          <a:prstGeom prst="rect">
            <a:avLst/>
          </a:prstGeom>
          <a:gradFill rotWithShape="1">
            <a:gsLst>
              <a:gs pos="0">
                <a:schemeClr val="accent1">
                  <a:gamma/>
                  <a:shade val="46275"/>
                  <a:invGamma/>
                </a:schemeClr>
              </a:gs>
              <a:gs pos="100000">
                <a:schemeClr val="accent1"/>
              </a:gs>
            </a:gsLst>
            <a:path path="shape">
              <a:fillToRect l="50000" t="50000" r="50000" b="50000"/>
            </a:path>
          </a:gradFill>
          <a:ln w="38100">
            <a:pattFill prst="sphere">
              <a:fgClr>
                <a:srgbClr val="FF99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FF0000"/>
                </a:solidFill>
                <a:latin typeface="Arial" charset="0"/>
                <a:cs typeface="Arial" charset="0"/>
              </a:rPr>
              <a:t>Đ</a:t>
            </a:r>
          </a:p>
        </p:txBody>
      </p:sp>
      <p:sp>
        <p:nvSpPr>
          <p:cNvPr id="80930" name="Text Box 34"/>
          <p:cNvSpPr txBox="1">
            <a:spLocks noChangeArrowheads="1"/>
          </p:cNvSpPr>
          <p:nvPr/>
        </p:nvSpPr>
        <p:spPr bwMode="auto">
          <a:xfrm>
            <a:off x="5508625" y="2205038"/>
            <a:ext cx="554038" cy="557212"/>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À</a:t>
            </a:r>
          </a:p>
        </p:txBody>
      </p:sp>
      <p:sp>
        <p:nvSpPr>
          <p:cNvPr id="80931" name="Text Box 35"/>
          <p:cNvSpPr txBox="1">
            <a:spLocks noChangeArrowheads="1"/>
          </p:cNvSpPr>
          <p:nvPr/>
        </p:nvSpPr>
        <p:spPr bwMode="auto">
          <a:xfrm>
            <a:off x="6084888" y="2205038"/>
            <a:ext cx="554037" cy="557212"/>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N</a:t>
            </a:r>
          </a:p>
        </p:txBody>
      </p:sp>
      <p:sp>
        <p:nvSpPr>
          <p:cNvPr id="80932" name="Text Box 36"/>
          <p:cNvSpPr txBox="1">
            <a:spLocks noChangeArrowheads="1"/>
          </p:cNvSpPr>
          <p:nvPr/>
        </p:nvSpPr>
        <p:spPr bwMode="auto">
          <a:xfrm>
            <a:off x="6661150" y="2205038"/>
            <a:ext cx="554038" cy="557212"/>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H</a:t>
            </a:r>
            <a:endParaRPr lang="en-US" sz="2000" b="1">
              <a:solidFill>
                <a:srgbClr val="800000"/>
              </a:solidFill>
              <a:latin typeface="Arial" charset="0"/>
              <a:cs typeface="Arial" charset="0"/>
            </a:endParaRPr>
          </a:p>
        </p:txBody>
      </p:sp>
      <p:sp>
        <p:nvSpPr>
          <p:cNvPr id="80933" name="Text Box 37"/>
          <p:cNvSpPr txBox="1">
            <a:spLocks noChangeArrowheads="1"/>
          </p:cNvSpPr>
          <p:nvPr/>
        </p:nvSpPr>
        <p:spPr bwMode="auto">
          <a:xfrm>
            <a:off x="7237413" y="2205038"/>
            <a:ext cx="554037" cy="557212"/>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Ồ</a:t>
            </a:r>
          </a:p>
        </p:txBody>
      </p:sp>
      <p:sp>
        <p:nvSpPr>
          <p:cNvPr id="80934" name="Text Box 38"/>
          <p:cNvSpPr txBox="1">
            <a:spLocks noChangeArrowheads="1"/>
          </p:cNvSpPr>
          <p:nvPr/>
        </p:nvSpPr>
        <p:spPr bwMode="auto">
          <a:xfrm>
            <a:off x="7812088" y="2205038"/>
            <a:ext cx="554037" cy="557212"/>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I</a:t>
            </a:r>
          </a:p>
        </p:txBody>
      </p:sp>
      <p:sp>
        <p:nvSpPr>
          <p:cNvPr id="80935" name="Text Box 39"/>
          <p:cNvSpPr txBox="1">
            <a:spLocks noChangeArrowheads="1"/>
          </p:cNvSpPr>
          <p:nvPr/>
        </p:nvSpPr>
        <p:spPr bwMode="auto">
          <a:xfrm>
            <a:off x="6659563" y="2781300"/>
            <a:ext cx="554037" cy="557213"/>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A</a:t>
            </a:r>
          </a:p>
        </p:txBody>
      </p:sp>
      <p:sp>
        <p:nvSpPr>
          <p:cNvPr id="80936" name="Text Box 40"/>
          <p:cNvSpPr txBox="1">
            <a:spLocks noChangeArrowheads="1"/>
          </p:cNvSpPr>
          <p:nvPr/>
        </p:nvSpPr>
        <p:spPr bwMode="auto">
          <a:xfrm>
            <a:off x="6084888" y="2781300"/>
            <a:ext cx="554037" cy="557213"/>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R</a:t>
            </a:r>
          </a:p>
        </p:txBody>
      </p:sp>
      <p:sp>
        <p:nvSpPr>
          <p:cNvPr id="80937" name="Text Box 41"/>
          <p:cNvSpPr txBox="1">
            <a:spLocks noChangeArrowheads="1"/>
          </p:cNvSpPr>
          <p:nvPr/>
        </p:nvSpPr>
        <p:spPr bwMode="auto">
          <a:xfrm>
            <a:off x="3779838" y="2781300"/>
            <a:ext cx="554037" cy="557213"/>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T</a:t>
            </a:r>
          </a:p>
        </p:txBody>
      </p:sp>
      <p:sp>
        <p:nvSpPr>
          <p:cNvPr id="80938" name="Text Box 42"/>
          <p:cNvSpPr txBox="1">
            <a:spLocks noChangeArrowheads="1"/>
          </p:cNvSpPr>
          <p:nvPr/>
        </p:nvSpPr>
        <p:spPr bwMode="auto">
          <a:xfrm>
            <a:off x="4356100" y="2781300"/>
            <a:ext cx="554038" cy="557213"/>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R</a:t>
            </a:r>
          </a:p>
        </p:txBody>
      </p:sp>
      <p:sp>
        <p:nvSpPr>
          <p:cNvPr id="80939" name="Text Box 43"/>
          <p:cNvSpPr txBox="1">
            <a:spLocks noChangeArrowheads="1"/>
          </p:cNvSpPr>
          <p:nvPr/>
        </p:nvSpPr>
        <p:spPr bwMode="auto">
          <a:xfrm>
            <a:off x="4932363" y="2781300"/>
            <a:ext cx="554037" cy="557213"/>
          </a:xfrm>
          <a:prstGeom prst="rect">
            <a:avLst/>
          </a:prstGeom>
          <a:gradFill rotWithShape="1">
            <a:gsLst>
              <a:gs pos="0">
                <a:schemeClr val="accent1">
                  <a:gamma/>
                  <a:shade val="46275"/>
                  <a:invGamma/>
                </a:schemeClr>
              </a:gs>
              <a:gs pos="100000">
                <a:schemeClr val="accent1"/>
              </a:gs>
            </a:gsLst>
            <a:path path="shape">
              <a:fillToRect l="50000" t="50000" r="50000" b="50000"/>
            </a:path>
          </a:gradFill>
          <a:ln w="38100">
            <a:pattFill prst="sphere">
              <a:fgClr>
                <a:srgbClr val="FF99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FF0000"/>
                </a:solidFill>
                <a:latin typeface="Arial" charset="0"/>
                <a:cs typeface="Arial" charset="0"/>
              </a:rPr>
              <a:t>A</a:t>
            </a:r>
          </a:p>
        </p:txBody>
      </p:sp>
      <p:sp>
        <p:nvSpPr>
          <p:cNvPr id="80940" name="Text Box 44"/>
          <p:cNvSpPr txBox="1">
            <a:spLocks noChangeArrowheads="1"/>
          </p:cNvSpPr>
          <p:nvPr/>
        </p:nvSpPr>
        <p:spPr bwMode="auto">
          <a:xfrm>
            <a:off x="5508625" y="2781300"/>
            <a:ext cx="554038" cy="557213"/>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N</a:t>
            </a:r>
          </a:p>
        </p:txBody>
      </p:sp>
      <p:sp>
        <p:nvSpPr>
          <p:cNvPr id="80941" name="Text Box 45"/>
          <p:cNvSpPr txBox="1">
            <a:spLocks noChangeArrowheads="1"/>
          </p:cNvSpPr>
          <p:nvPr/>
        </p:nvSpPr>
        <p:spPr bwMode="auto">
          <a:xfrm>
            <a:off x="900113" y="3357563"/>
            <a:ext cx="554037" cy="557212"/>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T</a:t>
            </a:r>
          </a:p>
        </p:txBody>
      </p:sp>
      <p:sp>
        <p:nvSpPr>
          <p:cNvPr id="80942" name="Text Box 46"/>
          <p:cNvSpPr txBox="1">
            <a:spLocks noChangeArrowheads="1"/>
          </p:cNvSpPr>
          <p:nvPr/>
        </p:nvSpPr>
        <p:spPr bwMode="auto">
          <a:xfrm>
            <a:off x="1476375" y="3357563"/>
            <a:ext cx="554038" cy="557212"/>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H</a:t>
            </a:r>
          </a:p>
        </p:txBody>
      </p:sp>
      <p:sp>
        <p:nvSpPr>
          <p:cNvPr id="80943" name="Text Box 47"/>
          <p:cNvSpPr txBox="1">
            <a:spLocks noChangeArrowheads="1"/>
          </p:cNvSpPr>
          <p:nvPr/>
        </p:nvSpPr>
        <p:spPr bwMode="auto">
          <a:xfrm>
            <a:off x="2052638" y="3357563"/>
            <a:ext cx="554037" cy="557212"/>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Ư</a:t>
            </a:r>
            <a:endParaRPr lang="en-US" sz="3600" b="1">
              <a:solidFill>
                <a:srgbClr val="800000"/>
              </a:solidFill>
              <a:latin typeface="Arial" charset="0"/>
              <a:cs typeface="Arial" charset="0"/>
            </a:endParaRPr>
          </a:p>
        </p:txBody>
      </p:sp>
      <p:sp>
        <p:nvSpPr>
          <p:cNvPr id="80944" name="Text Box 48"/>
          <p:cNvSpPr txBox="1">
            <a:spLocks noChangeArrowheads="1"/>
          </p:cNvSpPr>
          <p:nvPr/>
        </p:nvSpPr>
        <p:spPr bwMode="auto">
          <a:xfrm>
            <a:off x="2628900" y="3357563"/>
            <a:ext cx="554038" cy="557212"/>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Ớ</a:t>
            </a:r>
          </a:p>
        </p:txBody>
      </p:sp>
      <p:sp>
        <p:nvSpPr>
          <p:cNvPr id="80945" name="Text Box 49"/>
          <p:cNvSpPr txBox="1">
            <a:spLocks noChangeArrowheads="1"/>
          </p:cNvSpPr>
          <p:nvPr/>
        </p:nvSpPr>
        <p:spPr bwMode="auto">
          <a:xfrm>
            <a:off x="3205163" y="3357563"/>
            <a:ext cx="554037" cy="557212"/>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C</a:t>
            </a:r>
          </a:p>
        </p:txBody>
      </p:sp>
      <p:sp>
        <p:nvSpPr>
          <p:cNvPr id="80946" name="Text Box 50"/>
          <p:cNvSpPr txBox="1">
            <a:spLocks noChangeArrowheads="1"/>
          </p:cNvSpPr>
          <p:nvPr/>
        </p:nvSpPr>
        <p:spPr bwMode="auto">
          <a:xfrm>
            <a:off x="3781425" y="3357563"/>
            <a:ext cx="554038" cy="557212"/>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D</a:t>
            </a:r>
          </a:p>
        </p:txBody>
      </p:sp>
      <p:sp>
        <p:nvSpPr>
          <p:cNvPr id="80947" name="Text Box 51"/>
          <p:cNvSpPr txBox="1">
            <a:spLocks noChangeArrowheads="1"/>
          </p:cNvSpPr>
          <p:nvPr/>
        </p:nvSpPr>
        <p:spPr bwMode="auto">
          <a:xfrm>
            <a:off x="4357688" y="3357563"/>
            <a:ext cx="554037" cy="557212"/>
          </a:xfrm>
          <a:prstGeom prst="rect">
            <a:avLst/>
          </a:prstGeom>
          <a:noFill/>
          <a:ln w="38100">
            <a:pattFill prst="sphere">
              <a:fgClr>
                <a:srgbClr val="FF99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800000"/>
                </a:solidFill>
                <a:latin typeface="Arial" charset="0"/>
                <a:cs typeface="Arial" charset="0"/>
              </a:rPr>
              <a:t>Â</a:t>
            </a:r>
          </a:p>
        </p:txBody>
      </p:sp>
      <p:sp>
        <p:nvSpPr>
          <p:cNvPr id="80948" name="Text Box 52"/>
          <p:cNvSpPr txBox="1">
            <a:spLocks noChangeArrowheads="1"/>
          </p:cNvSpPr>
          <p:nvPr/>
        </p:nvSpPr>
        <p:spPr bwMode="auto">
          <a:xfrm>
            <a:off x="4933950" y="3357563"/>
            <a:ext cx="554038" cy="557212"/>
          </a:xfrm>
          <a:prstGeom prst="rect">
            <a:avLst/>
          </a:prstGeom>
          <a:gradFill rotWithShape="1">
            <a:gsLst>
              <a:gs pos="0">
                <a:schemeClr val="accent1">
                  <a:gamma/>
                  <a:shade val="46275"/>
                  <a:invGamma/>
                </a:schemeClr>
              </a:gs>
              <a:gs pos="100000">
                <a:schemeClr val="accent1"/>
              </a:gs>
            </a:gsLst>
            <a:path path="shape">
              <a:fillToRect l="50000" t="50000" r="50000" b="50000"/>
            </a:path>
          </a:gradFill>
          <a:ln w="38100">
            <a:pattFill prst="sphere">
              <a:fgClr>
                <a:srgbClr val="FF99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FF0000"/>
                </a:solidFill>
                <a:latin typeface="Arial" charset="0"/>
                <a:cs typeface="Arial" charset="0"/>
              </a:rPr>
              <a:t>Y</a:t>
            </a:r>
          </a:p>
        </p:txBody>
      </p:sp>
      <p:sp>
        <p:nvSpPr>
          <p:cNvPr id="80949" name="AutoShape 53">
            <a:hlinkClick r:id="" action="ppaction://noaction" highlightClick="1"/>
          </p:cNvPr>
          <p:cNvSpPr>
            <a:spLocks noChangeArrowheads="1"/>
          </p:cNvSpPr>
          <p:nvPr/>
        </p:nvSpPr>
        <p:spPr bwMode="auto">
          <a:xfrm>
            <a:off x="8532813" y="549275"/>
            <a:ext cx="431800" cy="433388"/>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latin typeface="Arial" charset="0"/>
                <a:cs typeface="Arial" charset="0"/>
              </a:rPr>
              <a:t>Mở</a:t>
            </a:r>
          </a:p>
        </p:txBody>
      </p:sp>
      <p:sp>
        <p:nvSpPr>
          <p:cNvPr id="80950" name="AutoShape 54">
            <a:hlinkClick r:id="" action="ppaction://noaction" highlightClick="1"/>
          </p:cNvPr>
          <p:cNvSpPr>
            <a:spLocks noChangeArrowheads="1"/>
          </p:cNvSpPr>
          <p:nvPr/>
        </p:nvSpPr>
        <p:spPr bwMode="auto">
          <a:xfrm>
            <a:off x="179388" y="476250"/>
            <a:ext cx="431800" cy="433388"/>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latin typeface="Arial" charset="0"/>
                <a:cs typeface="Arial" charset="0"/>
              </a:rPr>
              <a:t>1</a:t>
            </a:r>
          </a:p>
        </p:txBody>
      </p:sp>
      <p:sp>
        <p:nvSpPr>
          <p:cNvPr id="80951" name="AutoShape 55">
            <a:hlinkClick r:id="" action="ppaction://noaction" highlightClick="1"/>
          </p:cNvPr>
          <p:cNvSpPr>
            <a:spLocks noChangeArrowheads="1"/>
          </p:cNvSpPr>
          <p:nvPr/>
        </p:nvSpPr>
        <p:spPr bwMode="auto">
          <a:xfrm>
            <a:off x="179388" y="981075"/>
            <a:ext cx="431800" cy="433388"/>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latin typeface="Arial" charset="0"/>
                <a:cs typeface="Arial" charset="0"/>
              </a:rPr>
              <a:t>2</a:t>
            </a:r>
          </a:p>
        </p:txBody>
      </p:sp>
      <p:sp>
        <p:nvSpPr>
          <p:cNvPr id="80952" name="AutoShape 56">
            <a:hlinkClick r:id="" action="ppaction://noaction" highlightClick="1"/>
          </p:cNvPr>
          <p:cNvSpPr>
            <a:spLocks noChangeArrowheads="1"/>
          </p:cNvSpPr>
          <p:nvPr/>
        </p:nvSpPr>
        <p:spPr bwMode="auto">
          <a:xfrm>
            <a:off x="8532813" y="1125538"/>
            <a:ext cx="431800" cy="433387"/>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latin typeface="Arial" charset="0"/>
                <a:cs typeface="Arial" charset="0"/>
              </a:rPr>
              <a:t>Mở</a:t>
            </a:r>
          </a:p>
        </p:txBody>
      </p:sp>
      <p:sp>
        <p:nvSpPr>
          <p:cNvPr id="80953" name="AutoShape 57">
            <a:hlinkClick r:id="" action="ppaction://noaction" highlightClick="1"/>
          </p:cNvPr>
          <p:cNvSpPr>
            <a:spLocks noChangeArrowheads="1"/>
          </p:cNvSpPr>
          <p:nvPr/>
        </p:nvSpPr>
        <p:spPr bwMode="auto">
          <a:xfrm>
            <a:off x="179388" y="1557338"/>
            <a:ext cx="431800" cy="433387"/>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latin typeface="Arial" charset="0"/>
                <a:cs typeface="Arial" charset="0"/>
              </a:rPr>
              <a:t>3</a:t>
            </a:r>
          </a:p>
        </p:txBody>
      </p:sp>
      <p:sp>
        <p:nvSpPr>
          <p:cNvPr id="80954" name="Rectangle 58"/>
          <p:cNvSpPr>
            <a:spLocks noChangeArrowheads="1"/>
          </p:cNvSpPr>
          <p:nvPr/>
        </p:nvSpPr>
        <p:spPr bwMode="auto">
          <a:xfrm>
            <a:off x="914400" y="5251450"/>
            <a:ext cx="336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1" hangingPunct="1"/>
            <a:r>
              <a:rPr lang="en-US" sz="1800" b="1">
                <a:solidFill>
                  <a:srgbClr val="FF3300"/>
                </a:solidFill>
                <a:latin typeface="Arial" charset="0"/>
                <a:cs typeface="Arial" charset="0"/>
              </a:rPr>
              <a:t>Cái gì dùng để đo khối lượng</a:t>
            </a:r>
          </a:p>
        </p:txBody>
      </p:sp>
      <p:sp>
        <p:nvSpPr>
          <p:cNvPr id="80955" name="AutoShape 59">
            <a:hlinkClick r:id="" action="ppaction://noaction" highlightClick="1"/>
          </p:cNvPr>
          <p:cNvSpPr>
            <a:spLocks noChangeArrowheads="1"/>
          </p:cNvSpPr>
          <p:nvPr/>
        </p:nvSpPr>
        <p:spPr bwMode="auto">
          <a:xfrm>
            <a:off x="179388" y="2205038"/>
            <a:ext cx="431800" cy="433387"/>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latin typeface="Arial" charset="0"/>
                <a:cs typeface="Arial" charset="0"/>
              </a:rPr>
              <a:t>4</a:t>
            </a:r>
          </a:p>
        </p:txBody>
      </p:sp>
      <p:sp>
        <p:nvSpPr>
          <p:cNvPr id="80956" name="Rectangle 60"/>
          <p:cNvSpPr>
            <a:spLocks noChangeArrowheads="1"/>
          </p:cNvSpPr>
          <p:nvPr/>
        </p:nvSpPr>
        <p:spPr bwMode="auto">
          <a:xfrm>
            <a:off x="914400" y="5508625"/>
            <a:ext cx="693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800" b="1">
                <a:solidFill>
                  <a:srgbClr val="FF3300"/>
                </a:solidFill>
                <a:latin typeface="Arial" charset="0"/>
                <a:cs typeface="Arial" charset="0"/>
              </a:rPr>
              <a:t>Lực mà lò xo tác dụng lên tay ta khi tay ép lò xo lại</a:t>
            </a:r>
          </a:p>
        </p:txBody>
      </p:sp>
      <p:sp>
        <p:nvSpPr>
          <p:cNvPr id="80957" name="AutoShape 61">
            <a:hlinkClick r:id="" action="ppaction://noaction" highlightClick="1"/>
          </p:cNvPr>
          <p:cNvSpPr>
            <a:spLocks noChangeArrowheads="1"/>
          </p:cNvSpPr>
          <p:nvPr/>
        </p:nvSpPr>
        <p:spPr bwMode="auto">
          <a:xfrm>
            <a:off x="8532813" y="1700213"/>
            <a:ext cx="431800" cy="433387"/>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latin typeface="Arial" charset="0"/>
                <a:cs typeface="Arial" charset="0"/>
              </a:rPr>
              <a:t>Mở</a:t>
            </a:r>
          </a:p>
        </p:txBody>
      </p:sp>
      <p:sp>
        <p:nvSpPr>
          <p:cNvPr id="80958" name="AutoShape 62">
            <a:hlinkClick r:id="" action="ppaction://noaction" highlightClick="1"/>
          </p:cNvPr>
          <p:cNvSpPr>
            <a:spLocks noChangeArrowheads="1"/>
          </p:cNvSpPr>
          <p:nvPr/>
        </p:nvSpPr>
        <p:spPr bwMode="auto">
          <a:xfrm>
            <a:off x="8532813" y="2276475"/>
            <a:ext cx="431800" cy="433388"/>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latin typeface="Arial" charset="0"/>
                <a:cs typeface="Arial" charset="0"/>
              </a:rPr>
              <a:t>Mở</a:t>
            </a:r>
          </a:p>
        </p:txBody>
      </p:sp>
      <p:sp>
        <p:nvSpPr>
          <p:cNvPr id="80959" name="AutoShape 63">
            <a:hlinkClick r:id="" action="ppaction://noaction" highlightClick="1"/>
          </p:cNvPr>
          <p:cNvSpPr>
            <a:spLocks noChangeArrowheads="1"/>
          </p:cNvSpPr>
          <p:nvPr/>
        </p:nvSpPr>
        <p:spPr bwMode="auto">
          <a:xfrm>
            <a:off x="8532813" y="2924175"/>
            <a:ext cx="431800" cy="433388"/>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latin typeface="Arial" charset="0"/>
                <a:cs typeface="Arial" charset="0"/>
              </a:rPr>
              <a:t>Mở</a:t>
            </a:r>
          </a:p>
        </p:txBody>
      </p:sp>
      <p:sp>
        <p:nvSpPr>
          <p:cNvPr id="80960" name="AutoShape 64">
            <a:hlinkClick r:id="" action="ppaction://noaction" highlightClick="1"/>
          </p:cNvPr>
          <p:cNvSpPr>
            <a:spLocks noChangeArrowheads="1"/>
          </p:cNvSpPr>
          <p:nvPr/>
        </p:nvSpPr>
        <p:spPr bwMode="auto">
          <a:xfrm>
            <a:off x="8532813" y="3500438"/>
            <a:ext cx="431800" cy="433387"/>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latin typeface="Arial" charset="0"/>
                <a:cs typeface="Arial" charset="0"/>
              </a:rPr>
              <a:t>Mở</a:t>
            </a:r>
          </a:p>
        </p:txBody>
      </p:sp>
      <p:sp>
        <p:nvSpPr>
          <p:cNvPr id="80961" name="AutoShape 65">
            <a:hlinkClick r:id="" action="ppaction://noaction" highlightClick="1"/>
          </p:cNvPr>
          <p:cNvSpPr>
            <a:spLocks noChangeArrowheads="1"/>
          </p:cNvSpPr>
          <p:nvPr/>
        </p:nvSpPr>
        <p:spPr bwMode="auto">
          <a:xfrm>
            <a:off x="179388" y="2781300"/>
            <a:ext cx="431800" cy="433388"/>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latin typeface="Arial" charset="0"/>
                <a:cs typeface="Arial" charset="0"/>
              </a:rPr>
              <a:t>5</a:t>
            </a:r>
          </a:p>
        </p:txBody>
      </p:sp>
      <p:sp>
        <p:nvSpPr>
          <p:cNvPr id="80962" name="Rectangle 66"/>
          <p:cNvSpPr>
            <a:spLocks noChangeArrowheads="1"/>
          </p:cNvSpPr>
          <p:nvPr/>
        </p:nvSpPr>
        <p:spPr bwMode="auto">
          <a:xfrm>
            <a:off x="914400" y="5791200"/>
            <a:ext cx="685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800" b="1">
                <a:solidFill>
                  <a:srgbClr val="FF3300"/>
                </a:solidFill>
                <a:latin typeface="Arial" charset="0"/>
                <a:cs typeface="Arial" charset="0"/>
              </a:rPr>
              <a:t>Đây là một hiện tượng vật lí xãy ra khi cho một vật rắn không thấm nước vào bình tràn chứa đầy nước.</a:t>
            </a:r>
          </a:p>
        </p:txBody>
      </p:sp>
      <p:sp>
        <p:nvSpPr>
          <p:cNvPr id="80963" name="Rectangle 67"/>
          <p:cNvSpPr>
            <a:spLocks noChangeArrowheads="1"/>
          </p:cNvSpPr>
          <p:nvPr/>
        </p:nvSpPr>
        <p:spPr bwMode="auto">
          <a:xfrm>
            <a:off x="914400" y="6338888"/>
            <a:ext cx="6934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800" b="1">
                <a:solidFill>
                  <a:srgbClr val="FF3300"/>
                </a:solidFill>
                <a:latin typeface="Arial" charset="0"/>
                <a:cs typeface="Arial" charset="0"/>
              </a:rPr>
              <a:t>Dụng cụ thợ may dùng để lấy số đo cơ thể khách hàng</a:t>
            </a:r>
          </a:p>
        </p:txBody>
      </p:sp>
      <p:sp>
        <p:nvSpPr>
          <p:cNvPr id="80964" name="AutoShape 68">
            <a:hlinkClick r:id="" action="ppaction://noaction" highlightClick="1"/>
          </p:cNvPr>
          <p:cNvSpPr>
            <a:spLocks noChangeArrowheads="1"/>
          </p:cNvSpPr>
          <p:nvPr/>
        </p:nvSpPr>
        <p:spPr bwMode="auto">
          <a:xfrm>
            <a:off x="179388" y="3429000"/>
            <a:ext cx="431800" cy="433388"/>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latin typeface="Arial" charset="0"/>
                <a:cs typeface="Arial" charset="0"/>
              </a:rPr>
              <a:t>6</a:t>
            </a:r>
          </a:p>
        </p:txBody>
      </p:sp>
      <p:sp>
        <p:nvSpPr>
          <p:cNvPr id="80965" name="Text Box 69"/>
          <p:cNvSpPr txBox="1">
            <a:spLocks noChangeArrowheads="1"/>
          </p:cNvSpPr>
          <p:nvPr/>
        </p:nvSpPr>
        <p:spPr bwMode="auto">
          <a:xfrm>
            <a:off x="6804025" y="476250"/>
            <a:ext cx="43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b="1">
                <a:solidFill>
                  <a:srgbClr val="FF3300"/>
                </a:solidFill>
                <a:latin typeface="Arial" charset="0"/>
                <a:cs typeface="Arial" charset="0"/>
              </a:rPr>
              <a:t>8</a:t>
            </a:r>
          </a:p>
        </p:txBody>
      </p:sp>
      <p:sp>
        <p:nvSpPr>
          <p:cNvPr id="80966" name="Text Box 70"/>
          <p:cNvSpPr txBox="1">
            <a:spLocks noChangeArrowheads="1"/>
          </p:cNvSpPr>
          <p:nvPr/>
        </p:nvSpPr>
        <p:spPr bwMode="auto">
          <a:xfrm>
            <a:off x="7235825" y="1125538"/>
            <a:ext cx="431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b="1">
                <a:solidFill>
                  <a:srgbClr val="FF3300"/>
                </a:solidFill>
                <a:latin typeface="Arial" charset="0"/>
                <a:cs typeface="Arial" charset="0"/>
              </a:rPr>
              <a:t>9</a:t>
            </a:r>
          </a:p>
        </p:txBody>
      </p:sp>
      <p:sp>
        <p:nvSpPr>
          <p:cNvPr id="80967" name="Text Box 71"/>
          <p:cNvSpPr txBox="1">
            <a:spLocks noChangeArrowheads="1"/>
          </p:cNvSpPr>
          <p:nvPr/>
        </p:nvSpPr>
        <p:spPr bwMode="auto">
          <a:xfrm>
            <a:off x="6732588" y="1625600"/>
            <a:ext cx="43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pattFill prst="sphere">
                  <a:fgClr>
                    <a:srgbClr val="FF9900"/>
                  </a:fgClr>
                  <a:bgClr>
                    <a:srgbClr val="FFFFFF"/>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b="1">
                <a:solidFill>
                  <a:srgbClr val="FF3300"/>
                </a:solidFill>
                <a:latin typeface="Arial" charset="0"/>
                <a:cs typeface="Arial" charset="0"/>
              </a:rPr>
              <a:t>6</a:t>
            </a:r>
          </a:p>
        </p:txBody>
      </p:sp>
      <p:sp>
        <p:nvSpPr>
          <p:cNvPr id="80968" name="Text Box 72"/>
          <p:cNvSpPr txBox="1">
            <a:spLocks noChangeArrowheads="1"/>
          </p:cNvSpPr>
          <p:nvPr/>
        </p:nvSpPr>
        <p:spPr bwMode="auto">
          <a:xfrm>
            <a:off x="2700338" y="2133600"/>
            <a:ext cx="43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b="1">
                <a:solidFill>
                  <a:srgbClr val="FF3300"/>
                </a:solidFill>
                <a:latin typeface="Arial" charset="0"/>
                <a:cs typeface="Arial" charset="0"/>
              </a:rPr>
              <a:t>9</a:t>
            </a:r>
          </a:p>
        </p:txBody>
      </p:sp>
      <p:sp>
        <p:nvSpPr>
          <p:cNvPr id="80969" name="Text Box 73"/>
          <p:cNvSpPr txBox="1">
            <a:spLocks noChangeArrowheads="1"/>
          </p:cNvSpPr>
          <p:nvPr/>
        </p:nvSpPr>
        <p:spPr bwMode="auto">
          <a:xfrm>
            <a:off x="7308850" y="2781300"/>
            <a:ext cx="43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b="1">
                <a:solidFill>
                  <a:srgbClr val="FF3300"/>
                </a:solidFill>
                <a:latin typeface="Arial" charset="0"/>
                <a:cs typeface="Arial" charset="0"/>
              </a:rPr>
              <a:t>6</a:t>
            </a:r>
          </a:p>
        </p:txBody>
      </p:sp>
      <p:sp>
        <p:nvSpPr>
          <p:cNvPr id="80970" name="Text Box 74"/>
          <p:cNvSpPr txBox="1">
            <a:spLocks noChangeArrowheads="1"/>
          </p:cNvSpPr>
          <p:nvPr/>
        </p:nvSpPr>
        <p:spPr bwMode="auto">
          <a:xfrm>
            <a:off x="5580063" y="3425825"/>
            <a:ext cx="43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b="1">
                <a:solidFill>
                  <a:srgbClr val="FF3300"/>
                </a:solidFill>
                <a:latin typeface="Arial" charset="0"/>
                <a:cs typeface="Arial" charset="0"/>
              </a:rPr>
              <a:t>8</a:t>
            </a:r>
          </a:p>
        </p:txBody>
      </p:sp>
      <p:sp>
        <p:nvSpPr>
          <p:cNvPr id="80971" name="Text Box 75"/>
          <p:cNvSpPr txBox="1">
            <a:spLocks noChangeArrowheads="1"/>
          </p:cNvSpPr>
          <p:nvPr/>
        </p:nvSpPr>
        <p:spPr bwMode="auto">
          <a:xfrm>
            <a:off x="2514600" y="-76200"/>
            <a:ext cx="403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4000" b="1">
                <a:solidFill>
                  <a:srgbClr val="FF0000"/>
                </a:solidFill>
                <a:latin typeface="VNI-Slogan" pitchFamily="2" charset="0"/>
                <a:ea typeface="BatangChe" pitchFamily="49" charset="-127"/>
                <a:cs typeface="Arial" charset="0"/>
              </a:rPr>
              <a:t>Troø chôi oâ chöõ</a:t>
            </a:r>
          </a:p>
        </p:txBody>
      </p:sp>
      <p:sp>
        <p:nvSpPr>
          <p:cNvPr id="80972" name="Text Box 76"/>
          <p:cNvSpPr txBox="1">
            <a:spLocks noChangeArrowheads="1"/>
          </p:cNvSpPr>
          <p:nvPr/>
        </p:nvSpPr>
        <p:spPr bwMode="auto">
          <a:xfrm rot="1311279">
            <a:off x="3009900" y="4076700"/>
            <a:ext cx="554038" cy="557213"/>
          </a:xfrm>
          <a:prstGeom prst="rect">
            <a:avLst/>
          </a:prstGeom>
          <a:gradFill rotWithShape="1">
            <a:gsLst>
              <a:gs pos="0">
                <a:schemeClr val="accent1">
                  <a:gamma/>
                  <a:shade val="46275"/>
                  <a:invGamma/>
                </a:schemeClr>
              </a:gs>
              <a:gs pos="100000">
                <a:schemeClr val="accent1"/>
              </a:gs>
            </a:gsLst>
            <a:path path="shape">
              <a:fillToRect l="50000" t="50000" r="50000" b="50000"/>
            </a:path>
          </a:gradFill>
          <a:ln w="381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solidFill>
                  <a:srgbClr val="FF0000"/>
                </a:solidFill>
                <a:latin typeface="Arial" charset="0"/>
                <a:cs typeface="Arial" charset="0"/>
              </a:rPr>
              <a:t>L</a:t>
            </a:r>
          </a:p>
        </p:txBody>
      </p:sp>
      <p:sp>
        <p:nvSpPr>
          <p:cNvPr id="80973" name="Text Box 77"/>
          <p:cNvSpPr txBox="1">
            <a:spLocks noChangeArrowheads="1"/>
          </p:cNvSpPr>
          <p:nvPr/>
        </p:nvSpPr>
        <p:spPr bwMode="auto">
          <a:xfrm rot="1311279">
            <a:off x="3584575" y="4076700"/>
            <a:ext cx="554038" cy="557213"/>
          </a:xfrm>
          <a:prstGeom prst="rect">
            <a:avLst/>
          </a:prstGeom>
          <a:gradFill rotWithShape="1">
            <a:gsLst>
              <a:gs pos="0">
                <a:schemeClr val="accent1">
                  <a:gamma/>
                  <a:shade val="46275"/>
                  <a:invGamma/>
                </a:schemeClr>
              </a:gs>
              <a:gs pos="100000">
                <a:schemeClr val="accent1"/>
              </a:gs>
            </a:gsLst>
            <a:path path="shape">
              <a:fillToRect l="50000" t="50000" r="50000" b="50000"/>
            </a:path>
          </a:gradFill>
          <a:ln w="381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solidFill>
                  <a:srgbClr val="FF0000"/>
                </a:solidFill>
                <a:latin typeface="Arial" charset="0"/>
                <a:cs typeface="Arial" charset="0"/>
              </a:rPr>
              <a:t>Ự</a:t>
            </a:r>
          </a:p>
        </p:txBody>
      </p:sp>
      <p:sp>
        <p:nvSpPr>
          <p:cNvPr id="80974" name="Text Box 78"/>
          <p:cNvSpPr txBox="1">
            <a:spLocks noChangeArrowheads="1"/>
          </p:cNvSpPr>
          <p:nvPr/>
        </p:nvSpPr>
        <p:spPr bwMode="auto">
          <a:xfrm rot="1311279">
            <a:off x="4160838" y="4076700"/>
            <a:ext cx="554037" cy="557213"/>
          </a:xfrm>
          <a:prstGeom prst="rect">
            <a:avLst/>
          </a:prstGeom>
          <a:gradFill rotWithShape="1">
            <a:gsLst>
              <a:gs pos="0">
                <a:schemeClr val="accent1">
                  <a:gamma/>
                  <a:shade val="46275"/>
                  <a:invGamma/>
                </a:schemeClr>
              </a:gs>
              <a:gs pos="100000">
                <a:schemeClr val="accent1"/>
              </a:gs>
            </a:gsLst>
            <a:path path="shape">
              <a:fillToRect l="50000" t="50000" r="50000" b="50000"/>
            </a:path>
          </a:gradFill>
          <a:ln w="381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solidFill>
                  <a:srgbClr val="FF0000"/>
                </a:solidFill>
                <a:latin typeface="Arial" charset="0"/>
                <a:cs typeface="Arial" charset="0"/>
              </a:rPr>
              <a:t>C</a:t>
            </a:r>
          </a:p>
        </p:txBody>
      </p:sp>
      <p:sp>
        <p:nvSpPr>
          <p:cNvPr id="80975" name="Text Box 79"/>
          <p:cNvSpPr txBox="1">
            <a:spLocks noChangeArrowheads="1"/>
          </p:cNvSpPr>
          <p:nvPr/>
        </p:nvSpPr>
        <p:spPr bwMode="auto">
          <a:xfrm rot="1311279">
            <a:off x="4737100" y="4076700"/>
            <a:ext cx="554038" cy="557213"/>
          </a:xfrm>
          <a:prstGeom prst="rect">
            <a:avLst/>
          </a:prstGeom>
          <a:gradFill rotWithShape="1">
            <a:gsLst>
              <a:gs pos="0">
                <a:schemeClr val="accent1">
                  <a:gamma/>
                  <a:shade val="46275"/>
                  <a:invGamma/>
                </a:schemeClr>
              </a:gs>
              <a:gs pos="100000">
                <a:schemeClr val="accent1"/>
              </a:gs>
            </a:gsLst>
            <a:path path="shape">
              <a:fillToRect l="50000" t="50000" r="50000" b="50000"/>
            </a:path>
          </a:gradFill>
          <a:ln w="381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solidFill>
                  <a:srgbClr val="FF0000"/>
                </a:solidFill>
                <a:latin typeface="Arial" charset="0"/>
                <a:cs typeface="Arial" charset="0"/>
              </a:rPr>
              <a:t>Đ</a:t>
            </a:r>
          </a:p>
        </p:txBody>
      </p:sp>
      <p:sp>
        <p:nvSpPr>
          <p:cNvPr id="80976" name="Text Box 80"/>
          <p:cNvSpPr txBox="1">
            <a:spLocks noChangeArrowheads="1"/>
          </p:cNvSpPr>
          <p:nvPr/>
        </p:nvSpPr>
        <p:spPr bwMode="auto">
          <a:xfrm rot="1311279">
            <a:off x="5313363" y="4076700"/>
            <a:ext cx="554037" cy="557213"/>
          </a:xfrm>
          <a:prstGeom prst="rect">
            <a:avLst/>
          </a:prstGeom>
          <a:gradFill rotWithShape="1">
            <a:gsLst>
              <a:gs pos="0">
                <a:schemeClr val="accent1">
                  <a:gamma/>
                  <a:shade val="46275"/>
                  <a:invGamma/>
                </a:schemeClr>
              </a:gs>
              <a:gs pos="100000">
                <a:schemeClr val="accent1"/>
              </a:gs>
            </a:gsLst>
            <a:path path="shape">
              <a:fillToRect l="50000" t="50000" r="50000" b="50000"/>
            </a:path>
          </a:gradFill>
          <a:ln w="381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solidFill>
                  <a:srgbClr val="FF0000"/>
                </a:solidFill>
                <a:latin typeface="Arial" charset="0"/>
                <a:cs typeface="Arial" charset="0"/>
              </a:rPr>
              <a:t>Ẩ</a:t>
            </a:r>
          </a:p>
        </p:txBody>
      </p:sp>
      <p:sp>
        <p:nvSpPr>
          <p:cNvPr id="80977" name="Text Box 81"/>
          <p:cNvSpPr txBox="1">
            <a:spLocks noChangeArrowheads="1"/>
          </p:cNvSpPr>
          <p:nvPr/>
        </p:nvSpPr>
        <p:spPr bwMode="auto">
          <a:xfrm rot="1311279">
            <a:off x="5889625" y="4076700"/>
            <a:ext cx="554038" cy="557213"/>
          </a:xfrm>
          <a:prstGeom prst="rect">
            <a:avLst/>
          </a:prstGeom>
          <a:gradFill rotWithShape="1">
            <a:gsLst>
              <a:gs pos="0">
                <a:schemeClr val="accent1">
                  <a:gamma/>
                  <a:shade val="46275"/>
                  <a:invGamma/>
                </a:schemeClr>
              </a:gs>
              <a:gs pos="100000">
                <a:schemeClr val="accent1"/>
              </a:gs>
            </a:gsLst>
            <a:path path="shape">
              <a:fillToRect l="50000" t="50000" r="50000" b="50000"/>
            </a:path>
          </a:gradFill>
          <a:ln w="381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solidFill>
                  <a:srgbClr val="FF0000"/>
                </a:solidFill>
                <a:latin typeface="Arial" charset="0"/>
                <a:cs typeface="Arial" charset="0"/>
              </a:rPr>
              <a:t>Y</a:t>
            </a:r>
          </a:p>
        </p:txBody>
      </p:sp>
      <p:sp>
        <p:nvSpPr>
          <p:cNvPr id="80978" name="AutoShape 82">
            <a:hlinkClick r:id="" action="ppaction://noaction" highlightClick="1"/>
          </p:cNvPr>
          <p:cNvSpPr>
            <a:spLocks noChangeArrowheads="1"/>
          </p:cNvSpPr>
          <p:nvPr/>
        </p:nvSpPr>
        <p:spPr bwMode="auto">
          <a:xfrm>
            <a:off x="6948488" y="4076700"/>
            <a:ext cx="2016125" cy="576263"/>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latin typeface="Arial" charset="0"/>
                <a:cs typeface="Arial" charset="0"/>
              </a:rPr>
              <a:t>Từ hàng dọc</a:t>
            </a:r>
          </a:p>
        </p:txBody>
      </p:sp>
      <p:sp>
        <p:nvSpPr>
          <p:cNvPr id="80979" name="AutoShape 83"/>
          <p:cNvSpPr>
            <a:spLocks noChangeArrowheads="1"/>
          </p:cNvSpPr>
          <p:nvPr/>
        </p:nvSpPr>
        <p:spPr bwMode="auto">
          <a:xfrm rot="-1373167">
            <a:off x="8027988" y="4508500"/>
            <a:ext cx="779462" cy="712788"/>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0980" name="AutoShape 84"/>
          <p:cNvSpPr>
            <a:spLocks noChangeArrowheads="1"/>
          </p:cNvSpPr>
          <p:nvPr/>
        </p:nvSpPr>
        <p:spPr bwMode="auto">
          <a:xfrm rot="-1373167">
            <a:off x="560388" y="5803900"/>
            <a:ext cx="685800" cy="611188"/>
          </a:xfrm>
          <a:prstGeom prst="star5">
            <a:avLst/>
          </a:prstGeom>
          <a:gradFill rotWithShape="1">
            <a:gsLst>
              <a:gs pos="0">
                <a:srgbClr val="FF0066"/>
              </a:gs>
              <a:gs pos="100000">
                <a:srgbClr val="0000FF"/>
              </a:gs>
            </a:gsLst>
            <a:path path="shape">
              <a:fillToRect l="50000" t="50000" r="50000" b="50000"/>
            </a:path>
          </a:gradFill>
          <a:ln w="9525">
            <a:solidFill>
              <a:srgbClr val="0000FF"/>
            </a:solidFill>
            <a:miter lim="800000"/>
            <a:headEnd/>
            <a:tailEnd/>
          </a:ln>
          <a:effectLst>
            <a:outerShdw dist="25400" algn="ctr" rotWithShape="0">
              <a:schemeClr val="bg2"/>
            </a:outerShdw>
          </a:effectLst>
        </p:spPr>
        <p:txBody>
          <a:bodyPr wrap="none" anchor="ctr"/>
          <a:lstStyle/>
          <a:p>
            <a:endParaRPr lang="vi-VN"/>
          </a:p>
        </p:txBody>
      </p:sp>
      <p:sp>
        <p:nvSpPr>
          <p:cNvPr id="80981" name="AutoShape 85"/>
          <p:cNvSpPr>
            <a:spLocks noChangeArrowheads="1"/>
          </p:cNvSpPr>
          <p:nvPr/>
        </p:nvSpPr>
        <p:spPr bwMode="auto">
          <a:xfrm rot="-1373167">
            <a:off x="8243888" y="4724400"/>
            <a:ext cx="779462" cy="712788"/>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80982" name="Picture 86" descr="Butterfly"/>
          <p:cNvPicPr>
            <a:picLocks noChangeAspect="1" noChangeArrowheads="1" noCrop="1"/>
          </p:cNvPicPr>
          <p:nvPr/>
        </p:nvPicPr>
        <p:blipFill>
          <a:blip r:embed="rId6">
            <a:lum bright="-30000" contrast="12000"/>
            <a:extLst>
              <a:ext uri="{28A0092B-C50C-407E-A947-70E740481C1C}">
                <a14:useLocalDpi xmlns:a14="http://schemas.microsoft.com/office/drawing/2010/main" val="0"/>
              </a:ext>
            </a:extLst>
          </a:blip>
          <a:srcRect/>
          <a:stretch>
            <a:fillRect/>
          </a:stretch>
        </p:blipFill>
        <p:spPr bwMode="auto">
          <a:xfrm rot="-37592432">
            <a:off x="1589088" y="1873250"/>
            <a:ext cx="10350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83" name="Picture 87" descr="3d butterfly">
            <a:hlinkClick r:id="" action="ppaction://noaction"/>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971550" y="188913"/>
            <a:ext cx="7207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84" name="AutoShape 88">
            <a:hlinkClick r:id="" action="ppaction://noaction" highlightClick="1"/>
          </p:cNvPr>
          <p:cNvSpPr>
            <a:spLocks noChangeArrowheads="1"/>
          </p:cNvSpPr>
          <p:nvPr/>
        </p:nvSpPr>
        <p:spPr bwMode="auto">
          <a:xfrm>
            <a:off x="7667625" y="6281738"/>
            <a:ext cx="792163" cy="576262"/>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000" b="1">
                <a:latin typeface="Arial" charset="0"/>
                <a:cs typeface="Arial" charset="0"/>
              </a:rPr>
              <a:t>Start</a:t>
            </a:r>
          </a:p>
        </p:txBody>
      </p:sp>
      <p:sp>
        <p:nvSpPr>
          <p:cNvPr id="80985" name="AutoShape 89"/>
          <p:cNvSpPr>
            <a:spLocks noChangeArrowheads="1"/>
          </p:cNvSpPr>
          <p:nvPr/>
        </p:nvSpPr>
        <p:spPr bwMode="auto">
          <a:xfrm>
            <a:off x="7740650" y="5373688"/>
            <a:ext cx="649288" cy="496887"/>
          </a:xfrm>
          <a:prstGeom prst="roundRect">
            <a:avLst>
              <a:gd name="adj" fmla="val 16667"/>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b="1">
                <a:latin typeface="VNI-Helve" pitchFamily="2" charset="0"/>
                <a:cs typeface="Arial" charset="0"/>
              </a:rPr>
              <a:t>20</a:t>
            </a:r>
          </a:p>
        </p:txBody>
      </p:sp>
      <p:pic>
        <p:nvPicPr>
          <p:cNvPr id="80986" name="ring1673.wav">
            <a:hlinkClick r:id="" action="ppaction://media"/>
          </p:cNvPr>
          <p:cNvPicPr>
            <a:picLocks noRot="1" noChangeAspect="1" noChangeArrowheads="1"/>
          </p:cNvPicPr>
          <p:nvPr>
            <a:wavAudioFile r:embed="rId1" name="ringin.wav"/>
          </p:nvPr>
        </p:nvPicPr>
        <p:blipFill>
          <a:blip r:embed="rId8">
            <a:extLst>
              <a:ext uri="{28A0092B-C50C-407E-A947-70E740481C1C}">
                <a14:useLocalDpi xmlns:a14="http://schemas.microsoft.com/office/drawing/2010/main" val="0"/>
              </a:ext>
            </a:extLst>
          </a:blip>
          <a:srcRect/>
          <a:stretch>
            <a:fillRect/>
          </a:stretch>
        </p:blipFill>
        <p:spPr bwMode="auto">
          <a:xfrm>
            <a:off x="7596188" y="5661025"/>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80987" name="AutoShape 91"/>
          <p:cNvSpPr>
            <a:spLocks noChangeArrowheads="1"/>
          </p:cNvSpPr>
          <p:nvPr/>
        </p:nvSpPr>
        <p:spPr bwMode="auto">
          <a:xfrm>
            <a:off x="7740650" y="5373688"/>
            <a:ext cx="649288" cy="496887"/>
          </a:xfrm>
          <a:prstGeom prst="roundRect">
            <a:avLst>
              <a:gd name="adj" fmla="val 16667"/>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b="1">
                <a:latin typeface="VNI-Helve" pitchFamily="2" charset="0"/>
                <a:cs typeface="Arial" charset="0"/>
              </a:rPr>
              <a:t>19</a:t>
            </a:r>
          </a:p>
        </p:txBody>
      </p:sp>
      <p:sp>
        <p:nvSpPr>
          <p:cNvPr id="80988" name="AutoShape 92"/>
          <p:cNvSpPr>
            <a:spLocks noChangeArrowheads="1"/>
          </p:cNvSpPr>
          <p:nvPr/>
        </p:nvSpPr>
        <p:spPr bwMode="auto">
          <a:xfrm>
            <a:off x="7740650" y="5373688"/>
            <a:ext cx="649288" cy="496887"/>
          </a:xfrm>
          <a:prstGeom prst="roundRect">
            <a:avLst>
              <a:gd name="adj" fmla="val 16667"/>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b="1">
                <a:latin typeface="VNI-Helve" pitchFamily="2" charset="0"/>
                <a:cs typeface="Arial" charset="0"/>
              </a:rPr>
              <a:t>18</a:t>
            </a:r>
          </a:p>
        </p:txBody>
      </p:sp>
      <p:sp>
        <p:nvSpPr>
          <p:cNvPr id="80989" name="AutoShape 93"/>
          <p:cNvSpPr>
            <a:spLocks noChangeArrowheads="1"/>
          </p:cNvSpPr>
          <p:nvPr/>
        </p:nvSpPr>
        <p:spPr bwMode="auto">
          <a:xfrm>
            <a:off x="7740650" y="5373688"/>
            <a:ext cx="649288" cy="496887"/>
          </a:xfrm>
          <a:prstGeom prst="roundRect">
            <a:avLst>
              <a:gd name="adj" fmla="val 16667"/>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b="1">
                <a:latin typeface="VNI-Helve" pitchFamily="2" charset="0"/>
                <a:cs typeface="Arial" charset="0"/>
              </a:rPr>
              <a:t>17</a:t>
            </a:r>
          </a:p>
        </p:txBody>
      </p:sp>
      <p:sp>
        <p:nvSpPr>
          <p:cNvPr id="80990" name="AutoShape 94"/>
          <p:cNvSpPr>
            <a:spLocks noChangeArrowheads="1"/>
          </p:cNvSpPr>
          <p:nvPr/>
        </p:nvSpPr>
        <p:spPr bwMode="auto">
          <a:xfrm>
            <a:off x="7740650" y="5373688"/>
            <a:ext cx="649288" cy="496887"/>
          </a:xfrm>
          <a:prstGeom prst="roundRect">
            <a:avLst>
              <a:gd name="adj" fmla="val 16667"/>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b="1">
                <a:latin typeface="VNI-Helve" pitchFamily="2" charset="0"/>
                <a:cs typeface="Arial" charset="0"/>
              </a:rPr>
              <a:t>16</a:t>
            </a:r>
          </a:p>
        </p:txBody>
      </p:sp>
      <p:sp>
        <p:nvSpPr>
          <p:cNvPr id="80991" name="AutoShape 95"/>
          <p:cNvSpPr>
            <a:spLocks noChangeArrowheads="1"/>
          </p:cNvSpPr>
          <p:nvPr/>
        </p:nvSpPr>
        <p:spPr bwMode="auto">
          <a:xfrm>
            <a:off x="7740650" y="5373688"/>
            <a:ext cx="649288" cy="496887"/>
          </a:xfrm>
          <a:prstGeom prst="roundRect">
            <a:avLst>
              <a:gd name="adj" fmla="val 16667"/>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b="1">
                <a:latin typeface="VNI-Helve" pitchFamily="2" charset="0"/>
                <a:cs typeface="Arial" charset="0"/>
              </a:rPr>
              <a:t>15</a:t>
            </a:r>
          </a:p>
        </p:txBody>
      </p:sp>
      <p:sp>
        <p:nvSpPr>
          <p:cNvPr id="80992" name="AutoShape 96"/>
          <p:cNvSpPr>
            <a:spLocks noChangeArrowheads="1"/>
          </p:cNvSpPr>
          <p:nvPr/>
        </p:nvSpPr>
        <p:spPr bwMode="auto">
          <a:xfrm>
            <a:off x="7740650" y="5373688"/>
            <a:ext cx="649288" cy="496887"/>
          </a:xfrm>
          <a:prstGeom prst="roundRect">
            <a:avLst>
              <a:gd name="adj" fmla="val 16667"/>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b="1">
                <a:latin typeface="VNI-Helve" pitchFamily="2" charset="0"/>
                <a:cs typeface="Arial" charset="0"/>
              </a:rPr>
              <a:t>14</a:t>
            </a:r>
          </a:p>
        </p:txBody>
      </p:sp>
      <p:sp>
        <p:nvSpPr>
          <p:cNvPr id="80993" name="AutoShape 97"/>
          <p:cNvSpPr>
            <a:spLocks noChangeArrowheads="1"/>
          </p:cNvSpPr>
          <p:nvPr/>
        </p:nvSpPr>
        <p:spPr bwMode="auto">
          <a:xfrm>
            <a:off x="7740650" y="5373688"/>
            <a:ext cx="649288" cy="496887"/>
          </a:xfrm>
          <a:prstGeom prst="roundRect">
            <a:avLst>
              <a:gd name="adj" fmla="val 16667"/>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b="1">
                <a:latin typeface="VNI-Helve" pitchFamily="2" charset="0"/>
                <a:cs typeface="Arial" charset="0"/>
              </a:rPr>
              <a:t>13</a:t>
            </a:r>
          </a:p>
        </p:txBody>
      </p:sp>
      <p:sp>
        <p:nvSpPr>
          <p:cNvPr id="80994" name="AutoShape 98"/>
          <p:cNvSpPr>
            <a:spLocks noChangeArrowheads="1"/>
          </p:cNvSpPr>
          <p:nvPr/>
        </p:nvSpPr>
        <p:spPr bwMode="auto">
          <a:xfrm>
            <a:off x="7740650" y="5373688"/>
            <a:ext cx="649288" cy="496887"/>
          </a:xfrm>
          <a:prstGeom prst="roundRect">
            <a:avLst>
              <a:gd name="adj" fmla="val 16667"/>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b="1">
                <a:latin typeface="VNI-Helve" pitchFamily="2" charset="0"/>
                <a:cs typeface="Arial" charset="0"/>
              </a:rPr>
              <a:t>12</a:t>
            </a:r>
          </a:p>
        </p:txBody>
      </p:sp>
      <p:sp>
        <p:nvSpPr>
          <p:cNvPr id="80995" name="AutoShape 99"/>
          <p:cNvSpPr>
            <a:spLocks noChangeArrowheads="1"/>
          </p:cNvSpPr>
          <p:nvPr/>
        </p:nvSpPr>
        <p:spPr bwMode="auto">
          <a:xfrm>
            <a:off x="7740650" y="5373688"/>
            <a:ext cx="649288" cy="496887"/>
          </a:xfrm>
          <a:prstGeom prst="roundRect">
            <a:avLst>
              <a:gd name="adj" fmla="val 16667"/>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b="1">
                <a:latin typeface="VNI-Helve" pitchFamily="2" charset="0"/>
                <a:cs typeface="Arial" charset="0"/>
              </a:rPr>
              <a:t>11</a:t>
            </a:r>
          </a:p>
        </p:txBody>
      </p:sp>
      <p:sp>
        <p:nvSpPr>
          <p:cNvPr id="80996" name="AutoShape 100"/>
          <p:cNvSpPr>
            <a:spLocks noChangeArrowheads="1"/>
          </p:cNvSpPr>
          <p:nvPr/>
        </p:nvSpPr>
        <p:spPr bwMode="auto">
          <a:xfrm>
            <a:off x="7740650" y="5373688"/>
            <a:ext cx="649288" cy="496887"/>
          </a:xfrm>
          <a:prstGeom prst="roundRect">
            <a:avLst>
              <a:gd name="adj" fmla="val 16667"/>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b="1">
                <a:latin typeface="VNI-Helve" pitchFamily="2" charset="0"/>
                <a:cs typeface="Arial" charset="0"/>
              </a:rPr>
              <a:t>10</a:t>
            </a:r>
          </a:p>
        </p:txBody>
      </p:sp>
      <p:sp>
        <p:nvSpPr>
          <p:cNvPr id="80997" name="AutoShape 101"/>
          <p:cNvSpPr>
            <a:spLocks noChangeArrowheads="1"/>
          </p:cNvSpPr>
          <p:nvPr/>
        </p:nvSpPr>
        <p:spPr bwMode="auto">
          <a:xfrm>
            <a:off x="7740650" y="5373688"/>
            <a:ext cx="649288" cy="496887"/>
          </a:xfrm>
          <a:prstGeom prst="roundRect">
            <a:avLst>
              <a:gd name="adj" fmla="val 16667"/>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b="1">
                <a:latin typeface="VNI-Helve" pitchFamily="2" charset="0"/>
                <a:cs typeface="Arial" charset="0"/>
              </a:rPr>
              <a:t>9</a:t>
            </a:r>
          </a:p>
        </p:txBody>
      </p:sp>
      <p:sp>
        <p:nvSpPr>
          <p:cNvPr id="80998" name="AutoShape 102"/>
          <p:cNvSpPr>
            <a:spLocks noChangeArrowheads="1"/>
          </p:cNvSpPr>
          <p:nvPr/>
        </p:nvSpPr>
        <p:spPr bwMode="auto">
          <a:xfrm>
            <a:off x="7740650" y="5373688"/>
            <a:ext cx="649288" cy="496887"/>
          </a:xfrm>
          <a:prstGeom prst="roundRect">
            <a:avLst>
              <a:gd name="adj" fmla="val 16667"/>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b="1">
                <a:latin typeface="VNI-Helve" pitchFamily="2" charset="0"/>
                <a:cs typeface="Arial" charset="0"/>
              </a:rPr>
              <a:t>8</a:t>
            </a:r>
          </a:p>
        </p:txBody>
      </p:sp>
      <p:sp>
        <p:nvSpPr>
          <p:cNvPr id="80999" name="AutoShape 103"/>
          <p:cNvSpPr>
            <a:spLocks noChangeArrowheads="1"/>
          </p:cNvSpPr>
          <p:nvPr/>
        </p:nvSpPr>
        <p:spPr bwMode="auto">
          <a:xfrm>
            <a:off x="7740650" y="5373688"/>
            <a:ext cx="649288" cy="496887"/>
          </a:xfrm>
          <a:prstGeom prst="roundRect">
            <a:avLst>
              <a:gd name="adj" fmla="val 16667"/>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b="1">
                <a:latin typeface="VNI-Helve" pitchFamily="2" charset="0"/>
                <a:cs typeface="Arial" charset="0"/>
              </a:rPr>
              <a:t>7</a:t>
            </a:r>
          </a:p>
        </p:txBody>
      </p:sp>
      <p:sp>
        <p:nvSpPr>
          <p:cNvPr id="81000" name="AutoShape 104"/>
          <p:cNvSpPr>
            <a:spLocks noChangeArrowheads="1"/>
          </p:cNvSpPr>
          <p:nvPr/>
        </p:nvSpPr>
        <p:spPr bwMode="auto">
          <a:xfrm>
            <a:off x="7740650" y="5373688"/>
            <a:ext cx="649288" cy="496887"/>
          </a:xfrm>
          <a:prstGeom prst="roundRect">
            <a:avLst>
              <a:gd name="adj" fmla="val 16667"/>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b="1">
                <a:latin typeface="VNI-Helve" pitchFamily="2" charset="0"/>
                <a:cs typeface="Arial" charset="0"/>
              </a:rPr>
              <a:t>6</a:t>
            </a:r>
          </a:p>
        </p:txBody>
      </p:sp>
      <p:sp>
        <p:nvSpPr>
          <p:cNvPr id="81001" name="AutoShape 105"/>
          <p:cNvSpPr>
            <a:spLocks noChangeArrowheads="1"/>
          </p:cNvSpPr>
          <p:nvPr/>
        </p:nvSpPr>
        <p:spPr bwMode="auto">
          <a:xfrm>
            <a:off x="7740650" y="5373688"/>
            <a:ext cx="649288" cy="496887"/>
          </a:xfrm>
          <a:prstGeom prst="roundRect">
            <a:avLst>
              <a:gd name="adj" fmla="val 16667"/>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b="1">
                <a:latin typeface="VNI-Helve" pitchFamily="2" charset="0"/>
                <a:cs typeface="Arial" charset="0"/>
              </a:rPr>
              <a:t>5</a:t>
            </a:r>
          </a:p>
        </p:txBody>
      </p:sp>
      <p:sp>
        <p:nvSpPr>
          <p:cNvPr id="81002" name="AutoShape 106"/>
          <p:cNvSpPr>
            <a:spLocks noChangeArrowheads="1"/>
          </p:cNvSpPr>
          <p:nvPr/>
        </p:nvSpPr>
        <p:spPr bwMode="auto">
          <a:xfrm>
            <a:off x="7740650" y="5373688"/>
            <a:ext cx="649288" cy="496887"/>
          </a:xfrm>
          <a:prstGeom prst="roundRect">
            <a:avLst>
              <a:gd name="adj" fmla="val 16667"/>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b="1">
                <a:latin typeface="VNI-Helve" pitchFamily="2" charset="0"/>
                <a:cs typeface="Arial" charset="0"/>
              </a:rPr>
              <a:t>4</a:t>
            </a:r>
          </a:p>
        </p:txBody>
      </p:sp>
      <p:sp>
        <p:nvSpPr>
          <p:cNvPr id="81003" name="AutoShape 107"/>
          <p:cNvSpPr>
            <a:spLocks noChangeArrowheads="1"/>
          </p:cNvSpPr>
          <p:nvPr/>
        </p:nvSpPr>
        <p:spPr bwMode="auto">
          <a:xfrm>
            <a:off x="7740650" y="5373688"/>
            <a:ext cx="649288" cy="496887"/>
          </a:xfrm>
          <a:prstGeom prst="roundRect">
            <a:avLst>
              <a:gd name="adj" fmla="val 16667"/>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b="1">
                <a:latin typeface="VNI-Helve" pitchFamily="2" charset="0"/>
                <a:cs typeface="Arial" charset="0"/>
              </a:rPr>
              <a:t>3</a:t>
            </a:r>
          </a:p>
        </p:txBody>
      </p:sp>
      <p:sp>
        <p:nvSpPr>
          <p:cNvPr id="81004" name="AutoShape 108"/>
          <p:cNvSpPr>
            <a:spLocks noChangeArrowheads="1"/>
          </p:cNvSpPr>
          <p:nvPr/>
        </p:nvSpPr>
        <p:spPr bwMode="auto">
          <a:xfrm>
            <a:off x="7740650" y="5373688"/>
            <a:ext cx="649288" cy="496887"/>
          </a:xfrm>
          <a:prstGeom prst="roundRect">
            <a:avLst>
              <a:gd name="adj" fmla="val 16667"/>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b="1">
                <a:latin typeface="VNI-Helve" pitchFamily="2" charset="0"/>
                <a:cs typeface="Arial" charset="0"/>
              </a:rPr>
              <a:t>2</a:t>
            </a:r>
          </a:p>
        </p:txBody>
      </p:sp>
      <p:sp>
        <p:nvSpPr>
          <p:cNvPr id="81005" name="AutoShape 109"/>
          <p:cNvSpPr>
            <a:spLocks noChangeArrowheads="1"/>
          </p:cNvSpPr>
          <p:nvPr/>
        </p:nvSpPr>
        <p:spPr bwMode="auto">
          <a:xfrm>
            <a:off x="7740650" y="5373688"/>
            <a:ext cx="649288" cy="496887"/>
          </a:xfrm>
          <a:prstGeom prst="roundRect">
            <a:avLst>
              <a:gd name="adj" fmla="val 16667"/>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b="1">
                <a:latin typeface="VNI-Helve" pitchFamily="2" charset="0"/>
                <a:cs typeface="Arial" charset="0"/>
              </a:rPr>
              <a:t>1</a:t>
            </a:r>
          </a:p>
        </p:txBody>
      </p:sp>
      <p:sp>
        <p:nvSpPr>
          <p:cNvPr id="81006" name="AutoShape 110"/>
          <p:cNvSpPr>
            <a:spLocks noChangeArrowheads="1"/>
          </p:cNvSpPr>
          <p:nvPr/>
        </p:nvSpPr>
        <p:spPr bwMode="auto">
          <a:xfrm>
            <a:off x="7740650" y="5373688"/>
            <a:ext cx="649288" cy="496887"/>
          </a:xfrm>
          <a:prstGeom prst="roundRect">
            <a:avLst>
              <a:gd name="adj" fmla="val 16667"/>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b="1">
                <a:latin typeface="VNI-Helve" pitchFamily="2" charset="0"/>
                <a:cs typeface="Arial" charset="0"/>
              </a:rPr>
              <a:t>0</a:t>
            </a:r>
          </a:p>
        </p:txBody>
      </p:sp>
      <p:sp>
        <p:nvSpPr>
          <p:cNvPr id="81007" name="AutoShape 111"/>
          <p:cNvSpPr>
            <a:spLocks noChangeArrowheads="1"/>
          </p:cNvSpPr>
          <p:nvPr/>
        </p:nvSpPr>
        <p:spPr bwMode="auto">
          <a:xfrm>
            <a:off x="6553200" y="5257800"/>
            <a:ext cx="2819400" cy="990600"/>
          </a:xfrm>
          <a:prstGeom prst="irregularSeal1">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solidFill>
                  <a:srgbClr val="FFFF00"/>
                </a:solidFill>
                <a:latin typeface="VNI-Murray" pitchFamily="2" charset="0"/>
                <a:cs typeface="Arial" charset="0"/>
              </a:rPr>
              <a:t>Heát thôøi gian</a:t>
            </a:r>
          </a:p>
        </p:txBody>
      </p:sp>
      <p:sp>
        <p:nvSpPr>
          <p:cNvPr id="81008" name="Text Box 112"/>
          <p:cNvSpPr txBox="1">
            <a:spLocks noChangeArrowheads="1"/>
          </p:cNvSpPr>
          <p:nvPr/>
        </p:nvSpPr>
        <p:spPr bwMode="auto">
          <a:xfrm>
            <a:off x="1066800" y="14288"/>
            <a:ext cx="1676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a:solidFill>
                  <a:srgbClr val="000099"/>
                </a:solidFill>
                <a:effectLst>
                  <a:outerShdw blurRad="38100" dist="38100" dir="2700000" algn="tl">
                    <a:srgbClr val="C0C0C0"/>
                  </a:outerShdw>
                </a:effectLst>
                <a:cs typeface="Arial" charset="0"/>
              </a:rPr>
              <a:t>Củng cố:</a:t>
            </a:r>
          </a:p>
        </p:txBody>
      </p:sp>
      <p:pic>
        <p:nvPicPr>
          <p:cNvPr id="81009" name="Picture 113" descr="Picture13"/>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667625" y="0"/>
            <a:ext cx="100806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xit" presetSubtype="32" fill="hold" grpId="0" nodeType="withEffect">
                                  <p:stCondLst>
                                    <p:cond delay="0"/>
                                  </p:stCondLst>
                                  <p:childTnLst>
                                    <p:anim calcmode="lin" valueType="num">
                                      <p:cBhvr>
                                        <p:cTn id="6" dur="2000"/>
                                        <p:tgtEl>
                                          <p:spTgt spid="80979"/>
                                        </p:tgtEl>
                                        <p:attrNameLst>
                                          <p:attrName>ppt_w</p:attrName>
                                        </p:attrNameLst>
                                      </p:cBhvr>
                                      <p:tavLst>
                                        <p:tav tm="0">
                                          <p:val>
                                            <p:strVal val="ppt_w"/>
                                          </p:val>
                                        </p:tav>
                                        <p:tav tm="100000">
                                          <p:val>
                                            <p:fltVal val="0"/>
                                          </p:val>
                                        </p:tav>
                                      </p:tavLst>
                                    </p:anim>
                                    <p:anim calcmode="lin" valueType="num">
                                      <p:cBhvr>
                                        <p:cTn id="7" dur="2000"/>
                                        <p:tgtEl>
                                          <p:spTgt spid="80979"/>
                                        </p:tgtEl>
                                        <p:attrNameLst>
                                          <p:attrName>ppt_h</p:attrName>
                                        </p:attrNameLst>
                                      </p:cBhvr>
                                      <p:tavLst>
                                        <p:tav tm="0">
                                          <p:val>
                                            <p:strVal val="ppt_h"/>
                                          </p:val>
                                        </p:tav>
                                        <p:tav tm="100000">
                                          <p:val>
                                            <p:fltVal val="0"/>
                                          </p:val>
                                        </p:tav>
                                      </p:tavLst>
                                    </p:anim>
                                    <p:set>
                                      <p:cBhvr>
                                        <p:cTn id="8" dur="1" fill="hold">
                                          <p:stCondLst>
                                            <p:cond delay="1999"/>
                                          </p:stCondLst>
                                        </p:cTn>
                                        <p:tgtEl>
                                          <p:spTgt spid="80979"/>
                                        </p:tgtEl>
                                        <p:attrNameLst>
                                          <p:attrName>style.visibility</p:attrName>
                                        </p:attrNameLst>
                                      </p:cBhvr>
                                      <p:to>
                                        <p:strVal val="hidden"/>
                                      </p:to>
                                    </p:set>
                                  </p:childTnLst>
                                </p:cTn>
                              </p:par>
                              <p:par>
                                <p:cTn id="9" presetID="15" presetClass="entr" presetSubtype="0" fill="hold" grpId="1" nodeType="withEffect">
                                  <p:stCondLst>
                                    <p:cond delay="0"/>
                                  </p:stCondLst>
                                  <p:childTnLst>
                                    <p:set>
                                      <p:cBhvr>
                                        <p:cTn id="10" dur="1" fill="hold">
                                          <p:stCondLst>
                                            <p:cond delay="0"/>
                                          </p:stCondLst>
                                        </p:cTn>
                                        <p:tgtEl>
                                          <p:spTgt spid="80979"/>
                                        </p:tgtEl>
                                        <p:attrNameLst>
                                          <p:attrName>style.visibility</p:attrName>
                                        </p:attrNameLst>
                                      </p:cBhvr>
                                      <p:to>
                                        <p:strVal val="visible"/>
                                      </p:to>
                                    </p:set>
                                    <p:anim calcmode="lin" valueType="num">
                                      <p:cBhvr>
                                        <p:cTn id="11" dur="2000" fill="hold"/>
                                        <p:tgtEl>
                                          <p:spTgt spid="80979"/>
                                        </p:tgtEl>
                                        <p:attrNameLst>
                                          <p:attrName>ppt_w</p:attrName>
                                        </p:attrNameLst>
                                      </p:cBhvr>
                                      <p:tavLst>
                                        <p:tav tm="0">
                                          <p:val>
                                            <p:fltVal val="0"/>
                                          </p:val>
                                        </p:tav>
                                        <p:tav tm="100000">
                                          <p:val>
                                            <p:strVal val="#ppt_w"/>
                                          </p:val>
                                        </p:tav>
                                      </p:tavLst>
                                    </p:anim>
                                    <p:anim calcmode="lin" valueType="num">
                                      <p:cBhvr>
                                        <p:cTn id="12" dur="2000" fill="hold"/>
                                        <p:tgtEl>
                                          <p:spTgt spid="80979"/>
                                        </p:tgtEl>
                                        <p:attrNameLst>
                                          <p:attrName>ppt_h</p:attrName>
                                        </p:attrNameLst>
                                      </p:cBhvr>
                                      <p:tavLst>
                                        <p:tav tm="0">
                                          <p:val>
                                            <p:fltVal val="0"/>
                                          </p:val>
                                        </p:tav>
                                        <p:tav tm="100000">
                                          <p:val>
                                            <p:strVal val="#ppt_h"/>
                                          </p:val>
                                        </p:tav>
                                      </p:tavLst>
                                    </p:anim>
                                    <p:anim calcmode="lin" valueType="num">
                                      <p:cBhvr>
                                        <p:cTn id="13" dur="2000" fill="hold"/>
                                        <p:tgtEl>
                                          <p:spTgt spid="80979"/>
                                        </p:tgtEl>
                                        <p:attrNameLst>
                                          <p:attrName>ppt_x</p:attrName>
                                        </p:attrNameLst>
                                      </p:cBhvr>
                                      <p:tavLst>
                                        <p:tav tm="0" fmla="#ppt_x+(cos(-2*pi*(1-$))*-#ppt_x-sin(-2*pi*(1-$))*(1-#ppt_y))*(1-$)">
                                          <p:val>
                                            <p:fltVal val="0"/>
                                          </p:val>
                                        </p:tav>
                                        <p:tav tm="100000">
                                          <p:val>
                                            <p:fltVal val="1"/>
                                          </p:val>
                                        </p:tav>
                                      </p:tavLst>
                                    </p:anim>
                                    <p:anim calcmode="lin" valueType="num">
                                      <p:cBhvr>
                                        <p:cTn id="14" dur="2000" fill="hold"/>
                                        <p:tgtEl>
                                          <p:spTgt spid="80979"/>
                                        </p:tgtEl>
                                        <p:attrNameLst>
                                          <p:attrName>ppt_y</p:attrName>
                                        </p:attrNameLst>
                                      </p:cBhvr>
                                      <p:tavLst>
                                        <p:tav tm="0" fmla="#ppt_y+(sin(-2*pi*(1-$))*-#ppt_x+cos(-2*pi*(1-$))*(1-#ppt_y))*(1-$)">
                                          <p:val>
                                            <p:fltVal val="0"/>
                                          </p:val>
                                        </p:tav>
                                        <p:tav tm="100000">
                                          <p:val>
                                            <p:fltVal val="1"/>
                                          </p:val>
                                        </p:tav>
                                      </p:tavLst>
                                    </p:anim>
                                  </p:childTnLst>
                                </p:cTn>
                              </p:par>
                              <p:par>
                                <p:cTn id="15" presetID="8" presetClass="emph" presetSubtype="0" repeatCount="indefinite" fill="hold" grpId="2" nodeType="withEffect">
                                  <p:stCondLst>
                                    <p:cond delay="0"/>
                                  </p:stCondLst>
                                  <p:childTnLst>
                                    <p:animRot by="43200000">
                                      <p:cBhvr>
                                        <p:cTn id="16" dur="2000" fill="hold"/>
                                        <p:tgtEl>
                                          <p:spTgt spid="80979"/>
                                        </p:tgtEl>
                                        <p:attrNameLst>
                                          <p:attrName>r</p:attrName>
                                        </p:attrNameLst>
                                      </p:cBhvr>
                                    </p:animRot>
                                  </p:childTnLst>
                                </p:cTn>
                              </p:par>
                              <p:par>
                                <p:cTn id="17" presetID="23" presetClass="exit" presetSubtype="32" repeatCount="indefinite" fill="hold" grpId="0" nodeType="withEffect">
                                  <p:stCondLst>
                                    <p:cond delay="0"/>
                                  </p:stCondLst>
                                  <p:childTnLst>
                                    <p:anim calcmode="lin" valueType="num">
                                      <p:cBhvr>
                                        <p:cTn id="18" dur="2000"/>
                                        <p:tgtEl>
                                          <p:spTgt spid="80980"/>
                                        </p:tgtEl>
                                        <p:attrNameLst>
                                          <p:attrName>ppt_w</p:attrName>
                                        </p:attrNameLst>
                                      </p:cBhvr>
                                      <p:tavLst>
                                        <p:tav tm="0">
                                          <p:val>
                                            <p:strVal val="ppt_w"/>
                                          </p:val>
                                        </p:tav>
                                        <p:tav tm="100000">
                                          <p:val>
                                            <p:fltVal val="0"/>
                                          </p:val>
                                        </p:tav>
                                      </p:tavLst>
                                    </p:anim>
                                    <p:anim calcmode="lin" valueType="num">
                                      <p:cBhvr>
                                        <p:cTn id="19" dur="2000"/>
                                        <p:tgtEl>
                                          <p:spTgt spid="80980"/>
                                        </p:tgtEl>
                                        <p:attrNameLst>
                                          <p:attrName>ppt_h</p:attrName>
                                        </p:attrNameLst>
                                      </p:cBhvr>
                                      <p:tavLst>
                                        <p:tav tm="0">
                                          <p:val>
                                            <p:strVal val="ppt_h"/>
                                          </p:val>
                                        </p:tav>
                                        <p:tav tm="100000">
                                          <p:val>
                                            <p:fltVal val="0"/>
                                          </p:val>
                                        </p:tav>
                                      </p:tavLst>
                                    </p:anim>
                                    <p:set>
                                      <p:cBhvr>
                                        <p:cTn id="20" dur="1" fill="hold">
                                          <p:stCondLst>
                                            <p:cond delay="1999"/>
                                          </p:stCondLst>
                                        </p:cTn>
                                        <p:tgtEl>
                                          <p:spTgt spid="80980"/>
                                        </p:tgtEl>
                                        <p:attrNameLst>
                                          <p:attrName>style.visibility</p:attrName>
                                        </p:attrNameLst>
                                      </p:cBhvr>
                                      <p:to>
                                        <p:strVal val="hidden"/>
                                      </p:to>
                                    </p:set>
                                  </p:childTnLst>
                                </p:cTn>
                              </p:par>
                              <p:par>
                                <p:cTn id="21" presetID="15" presetClass="entr" presetSubtype="0" repeatCount="indefinite" fill="hold" grpId="1" nodeType="withEffect">
                                  <p:stCondLst>
                                    <p:cond delay="0"/>
                                  </p:stCondLst>
                                  <p:childTnLst>
                                    <p:set>
                                      <p:cBhvr>
                                        <p:cTn id="22" dur="1" fill="hold">
                                          <p:stCondLst>
                                            <p:cond delay="0"/>
                                          </p:stCondLst>
                                        </p:cTn>
                                        <p:tgtEl>
                                          <p:spTgt spid="80980"/>
                                        </p:tgtEl>
                                        <p:attrNameLst>
                                          <p:attrName>style.visibility</p:attrName>
                                        </p:attrNameLst>
                                      </p:cBhvr>
                                      <p:to>
                                        <p:strVal val="visible"/>
                                      </p:to>
                                    </p:set>
                                    <p:anim calcmode="lin" valueType="num">
                                      <p:cBhvr>
                                        <p:cTn id="23" dur="2000" fill="hold"/>
                                        <p:tgtEl>
                                          <p:spTgt spid="80980"/>
                                        </p:tgtEl>
                                        <p:attrNameLst>
                                          <p:attrName>ppt_w</p:attrName>
                                        </p:attrNameLst>
                                      </p:cBhvr>
                                      <p:tavLst>
                                        <p:tav tm="0">
                                          <p:val>
                                            <p:fltVal val="0"/>
                                          </p:val>
                                        </p:tav>
                                        <p:tav tm="100000">
                                          <p:val>
                                            <p:strVal val="#ppt_w"/>
                                          </p:val>
                                        </p:tav>
                                      </p:tavLst>
                                    </p:anim>
                                    <p:anim calcmode="lin" valueType="num">
                                      <p:cBhvr>
                                        <p:cTn id="24" dur="2000" fill="hold"/>
                                        <p:tgtEl>
                                          <p:spTgt spid="80980"/>
                                        </p:tgtEl>
                                        <p:attrNameLst>
                                          <p:attrName>ppt_h</p:attrName>
                                        </p:attrNameLst>
                                      </p:cBhvr>
                                      <p:tavLst>
                                        <p:tav tm="0">
                                          <p:val>
                                            <p:fltVal val="0"/>
                                          </p:val>
                                        </p:tav>
                                        <p:tav tm="100000">
                                          <p:val>
                                            <p:strVal val="#ppt_h"/>
                                          </p:val>
                                        </p:tav>
                                      </p:tavLst>
                                    </p:anim>
                                    <p:anim calcmode="lin" valueType="num">
                                      <p:cBhvr>
                                        <p:cTn id="25" dur="2000" fill="hold"/>
                                        <p:tgtEl>
                                          <p:spTgt spid="80980"/>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80980"/>
                                        </p:tgtEl>
                                        <p:attrNameLst>
                                          <p:attrName>ppt_y</p:attrName>
                                        </p:attrNameLst>
                                      </p:cBhvr>
                                      <p:tavLst>
                                        <p:tav tm="0" fmla="#ppt_y+(sin(-2*pi*(1-$))*-#ppt_x+cos(-2*pi*(1-$))*(1-#ppt_y))*(1-$)">
                                          <p:val>
                                            <p:fltVal val="0"/>
                                          </p:val>
                                        </p:tav>
                                        <p:tav tm="100000">
                                          <p:val>
                                            <p:fltVal val="1"/>
                                          </p:val>
                                        </p:tav>
                                      </p:tavLst>
                                    </p:anim>
                                  </p:childTnLst>
                                </p:cTn>
                              </p:par>
                              <p:par>
                                <p:cTn id="27" presetID="8" presetClass="emph" presetSubtype="0" repeatCount="indefinite" fill="hold" grpId="2" nodeType="withEffect">
                                  <p:stCondLst>
                                    <p:cond delay="0"/>
                                  </p:stCondLst>
                                  <p:childTnLst>
                                    <p:animRot by="43200000">
                                      <p:cBhvr>
                                        <p:cTn id="28" dur="2000" fill="hold"/>
                                        <p:tgtEl>
                                          <p:spTgt spid="80980"/>
                                        </p:tgtEl>
                                        <p:attrNameLst>
                                          <p:attrName>r</p:attrName>
                                        </p:attrNameLst>
                                      </p:cBhvr>
                                    </p:animRot>
                                  </p:childTnLst>
                                </p:cTn>
                              </p:par>
                              <p:par>
                                <p:cTn id="29" presetID="51" presetClass="entr" presetSubtype="0" fill="hold" grpId="3" nodeType="withEffect">
                                  <p:stCondLst>
                                    <p:cond delay="0"/>
                                  </p:stCondLst>
                                  <p:childTnLst>
                                    <p:set>
                                      <p:cBhvr>
                                        <p:cTn id="30" dur="1" fill="hold">
                                          <p:stCondLst>
                                            <p:cond delay="0"/>
                                          </p:stCondLst>
                                        </p:cTn>
                                        <p:tgtEl>
                                          <p:spTgt spid="80980"/>
                                        </p:tgtEl>
                                        <p:attrNameLst>
                                          <p:attrName>style.visibility</p:attrName>
                                        </p:attrNameLst>
                                      </p:cBhvr>
                                      <p:to>
                                        <p:strVal val="visible"/>
                                      </p:to>
                                    </p:set>
                                    <p:animEffect transition="in" filter="fade">
                                      <p:cBhvr>
                                        <p:cTn id="31" dur="770" decel="100000"/>
                                        <p:tgtEl>
                                          <p:spTgt spid="80980"/>
                                        </p:tgtEl>
                                      </p:cBhvr>
                                    </p:animEffect>
                                    <p:animScale>
                                      <p:cBhvr>
                                        <p:cTn id="32" dur="770" decel="100000"/>
                                        <p:tgtEl>
                                          <p:spTgt spid="80980"/>
                                        </p:tgtEl>
                                      </p:cBhvr>
                                      <p:from x="10000" y="10000"/>
                                      <p:to x="200000" y="450000"/>
                                    </p:animScale>
                                    <p:animScale>
                                      <p:cBhvr>
                                        <p:cTn id="33" dur="1230" accel="100000" fill="hold">
                                          <p:stCondLst>
                                            <p:cond delay="770"/>
                                          </p:stCondLst>
                                        </p:cTn>
                                        <p:tgtEl>
                                          <p:spTgt spid="80980"/>
                                        </p:tgtEl>
                                      </p:cBhvr>
                                      <p:from x="200000" y="450000"/>
                                      <p:to x="100000" y="100000"/>
                                    </p:animScale>
                                    <p:set>
                                      <p:cBhvr>
                                        <p:cTn id="34" dur="770" fill="hold"/>
                                        <p:tgtEl>
                                          <p:spTgt spid="80980"/>
                                        </p:tgtEl>
                                        <p:attrNameLst>
                                          <p:attrName>ppt_x</p:attrName>
                                        </p:attrNameLst>
                                      </p:cBhvr>
                                      <p:to>
                                        <p:strVal val="(0.5)"/>
                                      </p:to>
                                    </p:set>
                                    <p:anim from="(0.5)" to="(#ppt_x)" calcmode="lin" valueType="num">
                                      <p:cBhvr>
                                        <p:cTn id="35" dur="1230" accel="100000" fill="hold">
                                          <p:stCondLst>
                                            <p:cond delay="770"/>
                                          </p:stCondLst>
                                        </p:cTn>
                                        <p:tgtEl>
                                          <p:spTgt spid="80980"/>
                                        </p:tgtEl>
                                        <p:attrNameLst>
                                          <p:attrName>ppt_x</p:attrName>
                                        </p:attrNameLst>
                                      </p:cBhvr>
                                    </p:anim>
                                    <p:set>
                                      <p:cBhvr>
                                        <p:cTn id="36" dur="770" fill="hold"/>
                                        <p:tgtEl>
                                          <p:spTgt spid="80980"/>
                                        </p:tgtEl>
                                        <p:attrNameLst>
                                          <p:attrName>ppt_y</p:attrName>
                                        </p:attrNameLst>
                                      </p:cBhvr>
                                      <p:to>
                                        <p:strVal val="(#ppt_y+0.4)"/>
                                      </p:to>
                                    </p:set>
                                    <p:anim from="(#ppt_y+0.4)" to="(#ppt_y)" calcmode="lin" valueType="num">
                                      <p:cBhvr>
                                        <p:cTn id="37" dur="1230" accel="100000" fill="hold">
                                          <p:stCondLst>
                                            <p:cond delay="770"/>
                                          </p:stCondLst>
                                        </p:cTn>
                                        <p:tgtEl>
                                          <p:spTgt spid="80980"/>
                                        </p:tgtEl>
                                        <p:attrNameLst>
                                          <p:attrName>ppt_y</p:attrName>
                                        </p:attrNameLst>
                                      </p:cBhvr>
                                    </p:anim>
                                  </p:childTnLst>
                                </p:cTn>
                              </p:par>
                              <p:par>
                                <p:cTn id="38" presetID="23" presetClass="exit" presetSubtype="32" repeatCount="indefinite" fill="hold" grpId="0" nodeType="withEffect">
                                  <p:stCondLst>
                                    <p:cond delay="0"/>
                                  </p:stCondLst>
                                  <p:childTnLst>
                                    <p:anim calcmode="lin" valueType="num">
                                      <p:cBhvr>
                                        <p:cTn id="39" dur="2000"/>
                                        <p:tgtEl>
                                          <p:spTgt spid="80981"/>
                                        </p:tgtEl>
                                        <p:attrNameLst>
                                          <p:attrName>ppt_w</p:attrName>
                                        </p:attrNameLst>
                                      </p:cBhvr>
                                      <p:tavLst>
                                        <p:tav tm="0">
                                          <p:val>
                                            <p:strVal val="ppt_w"/>
                                          </p:val>
                                        </p:tav>
                                        <p:tav tm="100000">
                                          <p:val>
                                            <p:fltVal val="0"/>
                                          </p:val>
                                        </p:tav>
                                      </p:tavLst>
                                    </p:anim>
                                    <p:anim calcmode="lin" valueType="num">
                                      <p:cBhvr>
                                        <p:cTn id="40" dur="2000"/>
                                        <p:tgtEl>
                                          <p:spTgt spid="80981"/>
                                        </p:tgtEl>
                                        <p:attrNameLst>
                                          <p:attrName>ppt_h</p:attrName>
                                        </p:attrNameLst>
                                      </p:cBhvr>
                                      <p:tavLst>
                                        <p:tav tm="0">
                                          <p:val>
                                            <p:strVal val="ppt_h"/>
                                          </p:val>
                                        </p:tav>
                                        <p:tav tm="100000">
                                          <p:val>
                                            <p:fltVal val="0"/>
                                          </p:val>
                                        </p:tav>
                                      </p:tavLst>
                                    </p:anim>
                                    <p:set>
                                      <p:cBhvr>
                                        <p:cTn id="41" dur="1" fill="hold">
                                          <p:stCondLst>
                                            <p:cond delay="1999"/>
                                          </p:stCondLst>
                                        </p:cTn>
                                        <p:tgtEl>
                                          <p:spTgt spid="80981"/>
                                        </p:tgtEl>
                                        <p:attrNameLst>
                                          <p:attrName>style.visibility</p:attrName>
                                        </p:attrNameLst>
                                      </p:cBhvr>
                                      <p:to>
                                        <p:strVal val="hidden"/>
                                      </p:to>
                                    </p:set>
                                  </p:childTnLst>
                                </p:cTn>
                              </p:par>
                              <p:par>
                                <p:cTn id="42" presetID="8" presetClass="emph" presetSubtype="0" repeatCount="indefinite" fill="hold" grpId="1" nodeType="withEffect">
                                  <p:stCondLst>
                                    <p:cond delay="0"/>
                                  </p:stCondLst>
                                  <p:childTnLst>
                                    <p:animRot by="43200000">
                                      <p:cBhvr>
                                        <p:cTn id="43" dur="2000" fill="hold"/>
                                        <p:tgtEl>
                                          <p:spTgt spid="80981"/>
                                        </p:tgtEl>
                                        <p:attrNameLst>
                                          <p:attrName>r</p:attrName>
                                        </p:attrNameLst>
                                      </p:cBhvr>
                                    </p:animRot>
                                  </p:childTnLst>
                                </p:cTn>
                              </p:par>
                              <p:par>
                                <p:cTn id="44" presetID="19" presetClass="entr" presetSubtype="10" repeatCount="indefinite" fill="hold" nodeType="withEffect">
                                  <p:stCondLst>
                                    <p:cond delay="0"/>
                                  </p:stCondLst>
                                  <p:childTnLst>
                                    <p:set>
                                      <p:cBhvr>
                                        <p:cTn id="45" dur="1" fill="hold">
                                          <p:stCondLst>
                                            <p:cond delay="0"/>
                                          </p:stCondLst>
                                        </p:cTn>
                                        <p:tgtEl>
                                          <p:spTgt spid="81009"/>
                                        </p:tgtEl>
                                        <p:attrNameLst>
                                          <p:attrName>style.visibility</p:attrName>
                                        </p:attrNameLst>
                                      </p:cBhvr>
                                      <p:to>
                                        <p:strVal val="visible"/>
                                      </p:to>
                                    </p:set>
                                    <p:anim calcmode="lin" valueType="num">
                                      <p:cBhvr>
                                        <p:cTn id="46" dur="5000" fill="hold"/>
                                        <p:tgtEl>
                                          <p:spTgt spid="81009"/>
                                        </p:tgtEl>
                                        <p:attrNameLst>
                                          <p:attrName>ppt_w</p:attrName>
                                        </p:attrNameLst>
                                      </p:cBhvr>
                                      <p:tavLst>
                                        <p:tav tm="0" fmla="#ppt_w*sin(2.5*pi*$)">
                                          <p:val>
                                            <p:fltVal val="0"/>
                                          </p:val>
                                        </p:tav>
                                        <p:tav tm="100000">
                                          <p:val>
                                            <p:fltVal val="1"/>
                                          </p:val>
                                        </p:tav>
                                      </p:tavLst>
                                    </p:anim>
                                    <p:anim calcmode="lin" valueType="num">
                                      <p:cBhvr>
                                        <p:cTn id="47" dur="5000" fill="hold"/>
                                        <p:tgtEl>
                                          <p:spTgt spid="81009"/>
                                        </p:tgtEl>
                                        <p:attrNameLst>
                                          <p:attrName>ppt_h</p:attrName>
                                        </p:attrNameLst>
                                      </p:cBhvr>
                                      <p:tavLst>
                                        <p:tav tm="0">
                                          <p:val>
                                            <p:strVal val="#ppt_h"/>
                                          </p:val>
                                        </p:tav>
                                        <p:tav tm="100000">
                                          <p:val>
                                            <p:strVal val="#ppt_h"/>
                                          </p:val>
                                        </p:tav>
                                      </p:tavLst>
                                    </p:anim>
                                  </p:childTnLst>
                                </p:cTn>
                              </p:par>
                              <p:par>
                                <p:cTn id="48" presetID="38" presetClass="entr" presetSubtype="0" accel="50000" fill="hold" grpId="0" nodeType="withEffect">
                                  <p:stCondLst>
                                    <p:cond delay="0"/>
                                  </p:stCondLst>
                                  <p:iterate type="lt">
                                    <p:tmPct val="50000"/>
                                  </p:iterate>
                                  <p:childTnLst>
                                    <p:set>
                                      <p:cBhvr>
                                        <p:cTn id="49" dur="1" fill="hold">
                                          <p:stCondLst>
                                            <p:cond delay="0"/>
                                          </p:stCondLst>
                                        </p:cTn>
                                        <p:tgtEl>
                                          <p:spTgt spid="80971"/>
                                        </p:tgtEl>
                                        <p:attrNameLst>
                                          <p:attrName>style.visibility</p:attrName>
                                        </p:attrNameLst>
                                      </p:cBhvr>
                                      <p:to>
                                        <p:strVal val="visible"/>
                                      </p:to>
                                    </p:set>
                                    <p:set>
                                      <p:cBhvr>
                                        <p:cTn id="50" dur="228" fill="hold">
                                          <p:stCondLst>
                                            <p:cond delay="0"/>
                                          </p:stCondLst>
                                        </p:cTn>
                                        <p:tgtEl>
                                          <p:spTgt spid="80971"/>
                                        </p:tgtEl>
                                        <p:attrNameLst>
                                          <p:attrName>style.rotation</p:attrName>
                                        </p:attrNameLst>
                                      </p:cBhvr>
                                      <p:to>
                                        <p:strVal val="-45.0"/>
                                      </p:to>
                                    </p:set>
                                    <p:anim calcmode="lin" valueType="num">
                                      <p:cBhvr>
                                        <p:cTn id="51" dur="228" fill="hold">
                                          <p:stCondLst>
                                            <p:cond delay="228"/>
                                          </p:stCondLst>
                                        </p:cTn>
                                        <p:tgtEl>
                                          <p:spTgt spid="80971"/>
                                        </p:tgtEl>
                                        <p:attrNameLst>
                                          <p:attrName>style.rotation</p:attrName>
                                        </p:attrNameLst>
                                      </p:cBhvr>
                                      <p:tavLst>
                                        <p:tav tm="0">
                                          <p:val>
                                            <p:fltVal val="-45"/>
                                          </p:val>
                                        </p:tav>
                                        <p:tav tm="69900">
                                          <p:val>
                                            <p:fltVal val="45"/>
                                          </p:val>
                                        </p:tav>
                                        <p:tav tm="100000">
                                          <p:val>
                                            <p:fltVal val="0"/>
                                          </p:val>
                                        </p:tav>
                                      </p:tavLst>
                                    </p:anim>
                                    <p:anim calcmode="lin" valueType="num">
                                      <p:cBhvr>
                                        <p:cTn id="52" dur="228" fill="hold">
                                          <p:stCondLst>
                                            <p:cond delay="0"/>
                                          </p:stCondLst>
                                        </p:cTn>
                                        <p:tgtEl>
                                          <p:spTgt spid="80971"/>
                                        </p:tgtEl>
                                        <p:attrNameLst>
                                          <p:attrName>ppt_y</p:attrName>
                                        </p:attrNameLst>
                                      </p:cBhvr>
                                      <p:tavLst>
                                        <p:tav tm="0">
                                          <p:val>
                                            <p:strVal val="#ppt_y-1"/>
                                          </p:val>
                                        </p:tav>
                                        <p:tav tm="100000">
                                          <p:val>
                                            <p:strVal val="#ppt_y-(0.354*#ppt_w-0.172*#ppt_h)"/>
                                          </p:val>
                                        </p:tav>
                                      </p:tavLst>
                                    </p:anim>
                                    <p:anim calcmode="lin" valueType="num">
                                      <p:cBhvr>
                                        <p:cTn id="53" dur="78" decel="50000" autoRev="1" fill="hold">
                                          <p:stCondLst>
                                            <p:cond delay="228"/>
                                          </p:stCondLst>
                                        </p:cTn>
                                        <p:tgtEl>
                                          <p:spTgt spid="80971"/>
                                        </p:tgtEl>
                                        <p:attrNameLst>
                                          <p:attrName>ppt_y</p:attrName>
                                        </p:attrNameLst>
                                      </p:cBhvr>
                                      <p:tavLst>
                                        <p:tav tm="0">
                                          <p:val>
                                            <p:strVal val="#ppt_y-(0.354*#ppt_w-0.172*#ppt_h)"/>
                                          </p:val>
                                        </p:tav>
                                        <p:tav tm="100000">
                                          <p:val>
                                            <p:strVal val="#ppt_y-(0.354*#ppt_w-0.172*#ppt_h)-#ppt_h/2"/>
                                          </p:val>
                                        </p:tav>
                                      </p:tavLst>
                                    </p:anim>
                                    <p:anim calcmode="lin" valueType="num">
                                      <p:cBhvr>
                                        <p:cTn id="54" dur="68" fill="hold">
                                          <p:stCondLst>
                                            <p:cond delay="432"/>
                                          </p:stCondLst>
                                        </p:cTn>
                                        <p:tgtEl>
                                          <p:spTgt spid="8097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80950"/>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5" presetClass="entr" presetSubtype="10" fill="hold" grpId="0" nodeType="withEffect">
                                  <p:stCondLst>
                                    <p:cond delay="0"/>
                                  </p:stCondLst>
                                  <p:childTnLst>
                                    <p:set>
                                      <p:cBhvr>
                                        <p:cTn id="59" dur="1" fill="hold">
                                          <p:stCondLst>
                                            <p:cond delay="0"/>
                                          </p:stCondLst>
                                        </p:cTn>
                                        <p:tgtEl>
                                          <p:spTgt spid="80902"/>
                                        </p:tgtEl>
                                        <p:attrNameLst>
                                          <p:attrName>style.visibility</p:attrName>
                                        </p:attrNameLst>
                                      </p:cBhvr>
                                      <p:to>
                                        <p:strVal val="visible"/>
                                      </p:to>
                                    </p:set>
                                    <p:animEffect transition="in" filter="checkerboard(across)">
                                      <p:cBhvr>
                                        <p:cTn id="60" dur="500"/>
                                        <p:tgtEl>
                                          <p:spTgt spid="80902"/>
                                        </p:tgtEl>
                                      </p:cBhvr>
                                    </p:animEffect>
                                  </p:childTnLst>
                                  <p:subTnLst>
                                    <p:set>
                                      <p:cBhvr override="childStyle">
                                        <p:cTn dur="1" fill="hold" display="0" masterRel="nextClick" afterEffect="1"/>
                                        <p:tgtEl>
                                          <p:spTgt spid="80902"/>
                                        </p:tgtEl>
                                        <p:attrNameLst>
                                          <p:attrName>style.visibility</p:attrName>
                                        </p:attrNameLst>
                                      </p:cBhvr>
                                      <p:to>
                                        <p:strVal val="hidden"/>
                                      </p:to>
                                    </p:se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64" presetClass="path" presetSubtype="0" accel="50000" decel="50000" fill="hold" nodeType="clickEffect">
                                  <p:stCondLst>
                                    <p:cond delay="0"/>
                                  </p:stCondLst>
                                  <p:childTnLst>
                                    <p:animMotion origin="layout" path="M 0.07865 0.58796 L 2.77778E-7 7.40741E-7 " pathEditMode="relative" rAng="0" ptsTypes="AA">
                                      <p:cBhvr>
                                        <p:cTn id="64" dur="2000" fill="hold"/>
                                        <p:tgtEl>
                                          <p:spTgt spid="80983"/>
                                        </p:tgtEl>
                                        <p:attrNameLst>
                                          <p:attrName>ppt_x</p:attrName>
                                          <p:attrName>ppt_y</p:attrName>
                                        </p:attrNameLst>
                                      </p:cBhvr>
                                      <p:rCtr x="-3941" y="-29398"/>
                                    </p:animMotion>
                                  </p:childTnLst>
                                </p:cTn>
                              </p:par>
                            </p:childTnLst>
                          </p:cTn>
                        </p:par>
                      </p:childTnLst>
                    </p:cTn>
                  </p:par>
                </p:childTnLst>
              </p:cTn>
              <p:nextCondLst>
                <p:cond evt="onClick" delay="0">
                  <p:tgtEl>
                    <p:spTgt spid="80950"/>
                  </p:tgtEl>
                </p:cond>
              </p:nextCondLst>
            </p:seq>
            <p:seq concurrent="1" nextAc="seek">
              <p:cTn id="65" restart="whenNotActive" fill="hold" evtFilter="cancelBubble" nodeType="interactiveSeq">
                <p:stCondLst>
                  <p:cond evt="onClick" delay="0">
                    <p:tgtEl>
                      <p:spTgt spid="80949"/>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29" presetClass="entr" presetSubtype="0" fill="hold" nodeType="clickEffect">
                                  <p:stCondLst>
                                    <p:cond delay="0"/>
                                  </p:stCondLst>
                                  <p:childTnLst>
                                    <p:set>
                                      <p:cBhvr>
                                        <p:cTn id="69" dur="1" fill="hold">
                                          <p:stCondLst>
                                            <p:cond delay="0"/>
                                          </p:stCondLst>
                                        </p:cTn>
                                        <p:tgtEl>
                                          <p:spTgt spid="80901">
                                            <p:txEl>
                                              <p:pRg st="0" end="0"/>
                                            </p:txEl>
                                          </p:spTgt>
                                        </p:tgtEl>
                                        <p:attrNameLst>
                                          <p:attrName>style.visibility</p:attrName>
                                        </p:attrNameLst>
                                      </p:cBhvr>
                                      <p:to>
                                        <p:strVal val="visible"/>
                                      </p:to>
                                    </p:set>
                                    <p:anim calcmode="lin" valueType="num">
                                      <p:cBhvr>
                                        <p:cTn id="70" dur="1000" fill="hold"/>
                                        <p:tgtEl>
                                          <p:spTgt spid="80901">
                                            <p:txEl>
                                              <p:pRg st="0" end="0"/>
                                            </p:txEl>
                                          </p:spTgt>
                                        </p:tgtEl>
                                        <p:attrNameLst>
                                          <p:attrName>ppt_x</p:attrName>
                                        </p:attrNameLst>
                                      </p:cBhvr>
                                      <p:tavLst>
                                        <p:tav tm="0">
                                          <p:val>
                                            <p:strVal val="#ppt_x-.2"/>
                                          </p:val>
                                        </p:tav>
                                        <p:tav tm="100000">
                                          <p:val>
                                            <p:strVal val="#ppt_x"/>
                                          </p:val>
                                        </p:tav>
                                      </p:tavLst>
                                    </p:anim>
                                    <p:anim calcmode="lin" valueType="num">
                                      <p:cBhvr>
                                        <p:cTn id="71" dur="1000" fill="hold"/>
                                        <p:tgtEl>
                                          <p:spTgt spid="8090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72" dur="1000"/>
                                        <p:tgtEl>
                                          <p:spTgt spid="80901">
                                            <p:txEl>
                                              <p:pRg st="0" end="0"/>
                                            </p:txEl>
                                          </p:spTgt>
                                        </p:tgtEl>
                                      </p:cBhvr>
                                    </p:animEffect>
                                  </p:childTnLst>
                                  <p:subTnLst>
                                    <p:set>
                                      <p:cBhvr override="childStyle">
                                        <p:cTn dur="1" fill="hold" display="0" masterRel="nextClick" afterEffect="1"/>
                                        <p:tgtEl>
                                          <p:spTgt spid="80901">
                                            <p:txEl>
                                              <p:pRg st="0" end="0"/>
                                            </p:txEl>
                                          </p:spTgt>
                                        </p:tgtEl>
                                        <p:attrNameLst>
                                          <p:attrName>style.visibility</p:attrName>
                                        </p:attrNameLst>
                                      </p:cBhvr>
                                      <p:to>
                                        <p:strVal val="hidden"/>
                                      </p:to>
                                    </p:set>
                                    <p:audio>
                                      <p:cMediaNode>
                                        <p:cTn display="0" masterRel="sameClick">
                                          <p:stCondLst>
                                            <p:cond evt="begin" delay="0">
                                              <p:tn val="68"/>
                                            </p:cond>
                                          </p:stCondLst>
                                          <p:endCondLst>
                                            <p:cond evt="onStopAudio" delay="0">
                                              <p:tgtEl>
                                                <p:sldTgt/>
                                              </p:tgtEl>
                                            </p:cond>
                                          </p:endCondLst>
                                        </p:cTn>
                                        <p:tgtEl>
                                          <p:sndTgt r:embed="rId4" name="applause.wav"/>
                                        </p:tgtEl>
                                      </p:cMediaNode>
                                    </p:audio>
                                  </p:subTnLst>
                                </p:cTn>
                              </p:par>
                              <p:par>
                                <p:cTn id="73" presetID="29" presetClass="entr" presetSubtype="0" fill="hold" nodeType="withEffect">
                                  <p:stCondLst>
                                    <p:cond delay="0"/>
                                  </p:stCondLst>
                                  <p:childTnLst>
                                    <p:set>
                                      <p:cBhvr>
                                        <p:cTn id="74" dur="1" fill="hold">
                                          <p:stCondLst>
                                            <p:cond delay="0"/>
                                          </p:stCondLst>
                                        </p:cTn>
                                        <p:tgtEl>
                                          <p:spTgt spid="80904">
                                            <p:txEl>
                                              <p:pRg st="0" end="0"/>
                                            </p:txEl>
                                          </p:spTgt>
                                        </p:tgtEl>
                                        <p:attrNameLst>
                                          <p:attrName>style.visibility</p:attrName>
                                        </p:attrNameLst>
                                      </p:cBhvr>
                                      <p:to>
                                        <p:strVal val="visible"/>
                                      </p:to>
                                    </p:set>
                                    <p:anim calcmode="lin" valueType="num">
                                      <p:cBhvr>
                                        <p:cTn id="75" dur="1000" fill="hold"/>
                                        <p:tgtEl>
                                          <p:spTgt spid="80904">
                                            <p:txEl>
                                              <p:pRg st="0" end="0"/>
                                            </p:txEl>
                                          </p:spTgt>
                                        </p:tgtEl>
                                        <p:attrNameLst>
                                          <p:attrName>ppt_x</p:attrName>
                                        </p:attrNameLst>
                                      </p:cBhvr>
                                      <p:tavLst>
                                        <p:tav tm="0">
                                          <p:val>
                                            <p:strVal val="#ppt_x-.2"/>
                                          </p:val>
                                        </p:tav>
                                        <p:tav tm="100000">
                                          <p:val>
                                            <p:strVal val="#ppt_x"/>
                                          </p:val>
                                        </p:tav>
                                      </p:tavLst>
                                    </p:anim>
                                    <p:anim calcmode="lin" valueType="num">
                                      <p:cBhvr>
                                        <p:cTn id="76" dur="1000" fill="hold"/>
                                        <p:tgtEl>
                                          <p:spTgt spid="8090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77" dur="1000"/>
                                        <p:tgtEl>
                                          <p:spTgt spid="80904">
                                            <p:txEl>
                                              <p:pRg st="0" end="0"/>
                                            </p:txEl>
                                          </p:spTgt>
                                        </p:tgtEl>
                                      </p:cBhvr>
                                    </p:animEffect>
                                  </p:childTnLst>
                                  <p:subTnLst>
                                    <p:set>
                                      <p:cBhvr override="childStyle">
                                        <p:cTn dur="1" fill="hold" display="0" masterRel="nextClick" afterEffect="1"/>
                                        <p:tgtEl>
                                          <p:spTgt spid="80904">
                                            <p:txEl>
                                              <p:pRg st="0" end="0"/>
                                            </p:txEl>
                                          </p:spTgt>
                                        </p:tgtEl>
                                        <p:attrNameLst>
                                          <p:attrName>style.visibility</p:attrName>
                                        </p:attrNameLst>
                                      </p:cBhvr>
                                      <p:to>
                                        <p:strVal val="hidden"/>
                                      </p:to>
                                    </p:set>
                                    <p:audio>
                                      <p:cMediaNode>
                                        <p:cTn display="0" masterRel="sameClick">
                                          <p:stCondLst>
                                            <p:cond evt="begin" delay="0">
                                              <p:tn val="73"/>
                                            </p:cond>
                                          </p:stCondLst>
                                          <p:endCondLst>
                                            <p:cond evt="onStopAudio" delay="0">
                                              <p:tgtEl>
                                                <p:sldTgt/>
                                              </p:tgtEl>
                                            </p:cond>
                                          </p:endCondLst>
                                        </p:cTn>
                                        <p:tgtEl>
                                          <p:sndTgt r:embed="rId4" name="applause.wav"/>
                                        </p:tgtEl>
                                      </p:cMediaNode>
                                    </p:audio>
                                  </p:subTnLst>
                                </p:cTn>
                              </p:par>
                              <p:par>
                                <p:cTn id="78" presetID="29" presetClass="entr" presetSubtype="0" fill="hold" nodeType="withEffect">
                                  <p:stCondLst>
                                    <p:cond delay="0"/>
                                  </p:stCondLst>
                                  <p:childTnLst>
                                    <p:set>
                                      <p:cBhvr>
                                        <p:cTn id="79" dur="1" fill="hold">
                                          <p:stCondLst>
                                            <p:cond delay="0"/>
                                          </p:stCondLst>
                                        </p:cTn>
                                        <p:tgtEl>
                                          <p:spTgt spid="80905">
                                            <p:txEl>
                                              <p:pRg st="0" end="0"/>
                                            </p:txEl>
                                          </p:spTgt>
                                        </p:tgtEl>
                                        <p:attrNameLst>
                                          <p:attrName>style.visibility</p:attrName>
                                        </p:attrNameLst>
                                      </p:cBhvr>
                                      <p:to>
                                        <p:strVal val="visible"/>
                                      </p:to>
                                    </p:set>
                                    <p:anim calcmode="lin" valueType="num">
                                      <p:cBhvr>
                                        <p:cTn id="80" dur="1000" fill="hold"/>
                                        <p:tgtEl>
                                          <p:spTgt spid="80905">
                                            <p:txEl>
                                              <p:pRg st="0" end="0"/>
                                            </p:txEl>
                                          </p:spTgt>
                                        </p:tgtEl>
                                        <p:attrNameLst>
                                          <p:attrName>ppt_x</p:attrName>
                                        </p:attrNameLst>
                                      </p:cBhvr>
                                      <p:tavLst>
                                        <p:tav tm="0">
                                          <p:val>
                                            <p:strVal val="#ppt_x-.2"/>
                                          </p:val>
                                        </p:tav>
                                        <p:tav tm="100000">
                                          <p:val>
                                            <p:strVal val="#ppt_x"/>
                                          </p:val>
                                        </p:tav>
                                      </p:tavLst>
                                    </p:anim>
                                    <p:anim calcmode="lin" valueType="num">
                                      <p:cBhvr>
                                        <p:cTn id="81" dur="1000" fill="hold"/>
                                        <p:tgtEl>
                                          <p:spTgt spid="8090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82" dur="1000"/>
                                        <p:tgtEl>
                                          <p:spTgt spid="80905">
                                            <p:txEl>
                                              <p:pRg st="0" end="0"/>
                                            </p:txEl>
                                          </p:spTgt>
                                        </p:tgtEl>
                                      </p:cBhvr>
                                    </p:animEffect>
                                  </p:childTnLst>
                                  <p:subTnLst>
                                    <p:set>
                                      <p:cBhvr override="childStyle">
                                        <p:cTn dur="1" fill="hold" display="0" masterRel="nextClick" afterEffect="1"/>
                                        <p:tgtEl>
                                          <p:spTgt spid="80905">
                                            <p:txEl>
                                              <p:pRg st="0" end="0"/>
                                            </p:txEl>
                                          </p:spTgt>
                                        </p:tgtEl>
                                        <p:attrNameLst>
                                          <p:attrName>style.visibility</p:attrName>
                                        </p:attrNameLst>
                                      </p:cBhvr>
                                      <p:to>
                                        <p:strVal val="hidden"/>
                                      </p:to>
                                    </p:set>
                                    <p:audio>
                                      <p:cMediaNode>
                                        <p:cTn display="0" masterRel="sameClick">
                                          <p:stCondLst>
                                            <p:cond evt="begin" delay="0">
                                              <p:tn val="78"/>
                                            </p:cond>
                                          </p:stCondLst>
                                          <p:endCondLst>
                                            <p:cond evt="onStopAudio" delay="0">
                                              <p:tgtEl>
                                                <p:sldTgt/>
                                              </p:tgtEl>
                                            </p:cond>
                                          </p:endCondLst>
                                        </p:cTn>
                                        <p:tgtEl>
                                          <p:sndTgt r:embed="rId4" name="applause.wav"/>
                                        </p:tgtEl>
                                      </p:cMediaNode>
                                    </p:audio>
                                  </p:subTnLst>
                                </p:cTn>
                              </p:par>
                              <p:par>
                                <p:cTn id="83" presetID="29" presetClass="entr" presetSubtype="0" fill="hold" nodeType="withEffect">
                                  <p:stCondLst>
                                    <p:cond delay="0"/>
                                  </p:stCondLst>
                                  <p:childTnLst>
                                    <p:set>
                                      <p:cBhvr>
                                        <p:cTn id="84" dur="1" fill="hold">
                                          <p:stCondLst>
                                            <p:cond delay="0"/>
                                          </p:stCondLst>
                                        </p:cTn>
                                        <p:tgtEl>
                                          <p:spTgt spid="80906">
                                            <p:txEl>
                                              <p:pRg st="0" end="0"/>
                                            </p:txEl>
                                          </p:spTgt>
                                        </p:tgtEl>
                                        <p:attrNameLst>
                                          <p:attrName>style.visibility</p:attrName>
                                        </p:attrNameLst>
                                      </p:cBhvr>
                                      <p:to>
                                        <p:strVal val="visible"/>
                                      </p:to>
                                    </p:set>
                                    <p:anim calcmode="lin" valueType="num">
                                      <p:cBhvr>
                                        <p:cTn id="85" dur="1000" fill="hold"/>
                                        <p:tgtEl>
                                          <p:spTgt spid="80906">
                                            <p:txEl>
                                              <p:pRg st="0" end="0"/>
                                            </p:txEl>
                                          </p:spTgt>
                                        </p:tgtEl>
                                        <p:attrNameLst>
                                          <p:attrName>ppt_x</p:attrName>
                                        </p:attrNameLst>
                                      </p:cBhvr>
                                      <p:tavLst>
                                        <p:tav tm="0">
                                          <p:val>
                                            <p:strVal val="#ppt_x-.2"/>
                                          </p:val>
                                        </p:tav>
                                        <p:tav tm="100000">
                                          <p:val>
                                            <p:strVal val="#ppt_x"/>
                                          </p:val>
                                        </p:tav>
                                      </p:tavLst>
                                    </p:anim>
                                    <p:anim calcmode="lin" valueType="num">
                                      <p:cBhvr>
                                        <p:cTn id="86" dur="1000" fill="hold"/>
                                        <p:tgtEl>
                                          <p:spTgt spid="8090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87" dur="1000"/>
                                        <p:tgtEl>
                                          <p:spTgt spid="80906">
                                            <p:txEl>
                                              <p:pRg st="0" end="0"/>
                                            </p:txEl>
                                          </p:spTgt>
                                        </p:tgtEl>
                                      </p:cBhvr>
                                    </p:animEffect>
                                  </p:childTnLst>
                                  <p:subTnLst>
                                    <p:set>
                                      <p:cBhvr override="childStyle">
                                        <p:cTn dur="1" fill="hold" display="0" masterRel="nextClick" afterEffect="1"/>
                                        <p:tgtEl>
                                          <p:spTgt spid="80906">
                                            <p:txEl>
                                              <p:pRg st="0" end="0"/>
                                            </p:txEl>
                                          </p:spTgt>
                                        </p:tgtEl>
                                        <p:attrNameLst>
                                          <p:attrName>style.visibility</p:attrName>
                                        </p:attrNameLst>
                                      </p:cBhvr>
                                      <p:to>
                                        <p:strVal val="hidden"/>
                                      </p:to>
                                    </p:set>
                                    <p:audio>
                                      <p:cMediaNode>
                                        <p:cTn display="0" masterRel="sameClick">
                                          <p:stCondLst>
                                            <p:cond evt="begin" delay="0">
                                              <p:tn val="83"/>
                                            </p:cond>
                                          </p:stCondLst>
                                          <p:endCondLst>
                                            <p:cond evt="onStopAudio" delay="0">
                                              <p:tgtEl>
                                                <p:sldTgt/>
                                              </p:tgtEl>
                                            </p:cond>
                                          </p:endCondLst>
                                        </p:cTn>
                                        <p:tgtEl>
                                          <p:sndTgt r:embed="rId4" name="applause.wav"/>
                                        </p:tgtEl>
                                      </p:cMediaNode>
                                    </p:audio>
                                  </p:subTnLst>
                                </p:cTn>
                              </p:par>
                              <p:par>
                                <p:cTn id="88" presetID="29" presetClass="entr" presetSubtype="0" fill="hold" nodeType="withEffect">
                                  <p:stCondLst>
                                    <p:cond delay="0"/>
                                  </p:stCondLst>
                                  <p:childTnLst>
                                    <p:set>
                                      <p:cBhvr>
                                        <p:cTn id="89" dur="1" fill="hold">
                                          <p:stCondLst>
                                            <p:cond delay="0"/>
                                          </p:stCondLst>
                                        </p:cTn>
                                        <p:tgtEl>
                                          <p:spTgt spid="80907">
                                            <p:txEl>
                                              <p:pRg st="0" end="0"/>
                                            </p:txEl>
                                          </p:spTgt>
                                        </p:tgtEl>
                                        <p:attrNameLst>
                                          <p:attrName>style.visibility</p:attrName>
                                        </p:attrNameLst>
                                      </p:cBhvr>
                                      <p:to>
                                        <p:strVal val="visible"/>
                                      </p:to>
                                    </p:set>
                                    <p:anim calcmode="lin" valueType="num">
                                      <p:cBhvr>
                                        <p:cTn id="90" dur="1000" fill="hold"/>
                                        <p:tgtEl>
                                          <p:spTgt spid="80907">
                                            <p:txEl>
                                              <p:pRg st="0" end="0"/>
                                            </p:txEl>
                                          </p:spTgt>
                                        </p:tgtEl>
                                        <p:attrNameLst>
                                          <p:attrName>ppt_x</p:attrName>
                                        </p:attrNameLst>
                                      </p:cBhvr>
                                      <p:tavLst>
                                        <p:tav tm="0">
                                          <p:val>
                                            <p:strVal val="#ppt_x-.2"/>
                                          </p:val>
                                        </p:tav>
                                        <p:tav tm="100000">
                                          <p:val>
                                            <p:strVal val="#ppt_x"/>
                                          </p:val>
                                        </p:tav>
                                      </p:tavLst>
                                    </p:anim>
                                    <p:anim calcmode="lin" valueType="num">
                                      <p:cBhvr>
                                        <p:cTn id="91" dur="1000" fill="hold"/>
                                        <p:tgtEl>
                                          <p:spTgt spid="8090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2" dur="1000"/>
                                        <p:tgtEl>
                                          <p:spTgt spid="80907">
                                            <p:txEl>
                                              <p:pRg st="0" end="0"/>
                                            </p:txEl>
                                          </p:spTgt>
                                        </p:tgtEl>
                                      </p:cBhvr>
                                    </p:animEffect>
                                  </p:childTnLst>
                                  <p:subTnLst>
                                    <p:set>
                                      <p:cBhvr override="childStyle">
                                        <p:cTn dur="1" fill="hold" display="0" masterRel="nextClick" afterEffect="1"/>
                                        <p:tgtEl>
                                          <p:spTgt spid="80907">
                                            <p:txEl>
                                              <p:pRg st="0" end="0"/>
                                            </p:txEl>
                                          </p:spTgt>
                                        </p:tgtEl>
                                        <p:attrNameLst>
                                          <p:attrName>style.visibility</p:attrName>
                                        </p:attrNameLst>
                                      </p:cBhvr>
                                      <p:to>
                                        <p:strVal val="hidden"/>
                                      </p:to>
                                    </p:set>
                                    <p:audio>
                                      <p:cMediaNode>
                                        <p:cTn display="0" masterRel="sameClick">
                                          <p:stCondLst>
                                            <p:cond evt="begin" delay="0">
                                              <p:tn val="88"/>
                                            </p:cond>
                                          </p:stCondLst>
                                          <p:endCondLst>
                                            <p:cond evt="onStopAudio" delay="0">
                                              <p:tgtEl>
                                                <p:sldTgt/>
                                              </p:tgtEl>
                                            </p:cond>
                                          </p:endCondLst>
                                        </p:cTn>
                                        <p:tgtEl>
                                          <p:sndTgt r:embed="rId4" name="applause.wav"/>
                                        </p:tgtEl>
                                      </p:cMediaNode>
                                    </p:audio>
                                  </p:subTnLst>
                                </p:cTn>
                              </p:par>
                              <p:par>
                                <p:cTn id="93" presetID="29" presetClass="entr" presetSubtype="0" fill="hold" nodeType="withEffect">
                                  <p:stCondLst>
                                    <p:cond delay="0"/>
                                  </p:stCondLst>
                                  <p:childTnLst>
                                    <p:set>
                                      <p:cBhvr>
                                        <p:cTn id="94" dur="1" fill="hold">
                                          <p:stCondLst>
                                            <p:cond delay="0"/>
                                          </p:stCondLst>
                                        </p:cTn>
                                        <p:tgtEl>
                                          <p:spTgt spid="80908">
                                            <p:txEl>
                                              <p:pRg st="0" end="0"/>
                                            </p:txEl>
                                          </p:spTgt>
                                        </p:tgtEl>
                                        <p:attrNameLst>
                                          <p:attrName>style.visibility</p:attrName>
                                        </p:attrNameLst>
                                      </p:cBhvr>
                                      <p:to>
                                        <p:strVal val="visible"/>
                                      </p:to>
                                    </p:set>
                                    <p:anim calcmode="lin" valueType="num">
                                      <p:cBhvr>
                                        <p:cTn id="95" dur="1000" fill="hold"/>
                                        <p:tgtEl>
                                          <p:spTgt spid="80908">
                                            <p:txEl>
                                              <p:pRg st="0" end="0"/>
                                            </p:txEl>
                                          </p:spTgt>
                                        </p:tgtEl>
                                        <p:attrNameLst>
                                          <p:attrName>ppt_x</p:attrName>
                                        </p:attrNameLst>
                                      </p:cBhvr>
                                      <p:tavLst>
                                        <p:tav tm="0">
                                          <p:val>
                                            <p:strVal val="#ppt_x-.2"/>
                                          </p:val>
                                        </p:tav>
                                        <p:tav tm="100000">
                                          <p:val>
                                            <p:strVal val="#ppt_x"/>
                                          </p:val>
                                        </p:tav>
                                      </p:tavLst>
                                    </p:anim>
                                    <p:anim calcmode="lin" valueType="num">
                                      <p:cBhvr>
                                        <p:cTn id="96" dur="1000" fill="hold"/>
                                        <p:tgtEl>
                                          <p:spTgt spid="8090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7" dur="1000"/>
                                        <p:tgtEl>
                                          <p:spTgt spid="80908">
                                            <p:txEl>
                                              <p:pRg st="0" end="0"/>
                                            </p:txEl>
                                          </p:spTgt>
                                        </p:tgtEl>
                                      </p:cBhvr>
                                    </p:animEffect>
                                  </p:childTnLst>
                                  <p:subTnLst>
                                    <p:set>
                                      <p:cBhvr override="childStyle">
                                        <p:cTn dur="1" fill="hold" display="0" masterRel="nextClick" afterEffect="1"/>
                                        <p:tgtEl>
                                          <p:spTgt spid="80908">
                                            <p:txEl>
                                              <p:pRg st="0" end="0"/>
                                            </p:txEl>
                                          </p:spTgt>
                                        </p:tgtEl>
                                        <p:attrNameLst>
                                          <p:attrName>style.visibility</p:attrName>
                                        </p:attrNameLst>
                                      </p:cBhvr>
                                      <p:to>
                                        <p:strVal val="hidden"/>
                                      </p:to>
                                    </p:set>
                                    <p:audio>
                                      <p:cMediaNode>
                                        <p:cTn display="0" masterRel="sameClick">
                                          <p:stCondLst>
                                            <p:cond evt="begin" delay="0">
                                              <p:tn val="93"/>
                                            </p:cond>
                                          </p:stCondLst>
                                          <p:endCondLst>
                                            <p:cond evt="onStopAudio" delay="0">
                                              <p:tgtEl>
                                                <p:sldTgt/>
                                              </p:tgtEl>
                                            </p:cond>
                                          </p:endCondLst>
                                        </p:cTn>
                                        <p:tgtEl>
                                          <p:sndTgt r:embed="rId4" name="applause.wav"/>
                                        </p:tgtEl>
                                      </p:cMediaNode>
                                    </p:audio>
                                  </p:subTnLst>
                                </p:cTn>
                              </p:par>
                              <p:par>
                                <p:cTn id="98" presetID="29" presetClass="entr" presetSubtype="0" fill="hold" nodeType="withEffect">
                                  <p:stCondLst>
                                    <p:cond delay="0"/>
                                  </p:stCondLst>
                                  <p:childTnLst>
                                    <p:set>
                                      <p:cBhvr>
                                        <p:cTn id="99" dur="1" fill="hold">
                                          <p:stCondLst>
                                            <p:cond delay="0"/>
                                          </p:stCondLst>
                                        </p:cTn>
                                        <p:tgtEl>
                                          <p:spTgt spid="80909">
                                            <p:txEl>
                                              <p:pRg st="0" end="0"/>
                                            </p:txEl>
                                          </p:spTgt>
                                        </p:tgtEl>
                                        <p:attrNameLst>
                                          <p:attrName>style.visibility</p:attrName>
                                        </p:attrNameLst>
                                      </p:cBhvr>
                                      <p:to>
                                        <p:strVal val="visible"/>
                                      </p:to>
                                    </p:set>
                                    <p:anim calcmode="lin" valueType="num">
                                      <p:cBhvr>
                                        <p:cTn id="100" dur="1000" fill="hold"/>
                                        <p:tgtEl>
                                          <p:spTgt spid="80909">
                                            <p:txEl>
                                              <p:pRg st="0" end="0"/>
                                            </p:txEl>
                                          </p:spTgt>
                                        </p:tgtEl>
                                        <p:attrNameLst>
                                          <p:attrName>ppt_x</p:attrName>
                                        </p:attrNameLst>
                                      </p:cBhvr>
                                      <p:tavLst>
                                        <p:tav tm="0">
                                          <p:val>
                                            <p:strVal val="#ppt_x-.2"/>
                                          </p:val>
                                        </p:tav>
                                        <p:tav tm="100000">
                                          <p:val>
                                            <p:strVal val="#ppt_x"/>
                                          </p:val>
                                        </p:tav>
                                      </p:tavLst>
                                    </p:anim>
                                    <p:anim calcmode="lin" valueType="num">
                                      <p:cBhvr>
                                        <p:cTn id="101" dur="1000" fill="hold"/>
                                        <p:tgtEl>
                                          <p:spTgt spid="8090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02" dur="1000"/>
                                        <p:tgtEl>
                                          <p:spTgt spid="80909">
                                            <p:txEl>
                                              <p:pRg st="0" end="0"/>
                                            </p:txEl>
                                          </p:spTgt>
                                        </p:tgtEl>
                                      </p:cBhvr>
                                    </p:animEffect>
                                  </p:childTnLst>
                                  <p:subTnLst>
                                    <p:set>
                                      <p:cBhvr override="childStyle">
                                        <p:cTn dur="1" fill="hold" display="0" masterRel="nextClick" afterEffect="1"/>
                                        <p:tgtEl>
                                          <p:spTgt spid="80909">
                                            <p:txEl>
                                              <p:pRg st="0" end="0"/>
                                            </p:txEl>
                                          </p:spTgt>
                                        </p:tgtEl>
                                        <p:attrNameLst>
                                          <p:attrName>style.visibility</p:attrName>
                                        </p:attrNameLst>
                                      </p:cBhvr>
                                      <p:to>
                                        <p:strVal val="hidden"/>
                                      </p:to>
                                    </p:set>
                                    <p:audio>
                                      <p:cMediaNode>
                                        <p:cTn display="0" masterRel="sameClick">
                                          <p:stCondLst>
                                            <p:cond evt="begin" delay="0">
                                              <p:tn val="98"/>
                                            </p:cond>
                                          </p:stCondLst>
                                          <p:endCondLst>
                                            <p:cond evt="onStopAudio" delay="0">
                                              <p:tgtEl>
                                                <p:sldTgt/>
                                              </p:tgtEl>
                                            </p:cond>
                                          </p:endCondLst>
                                        </p:cTn>
                                        <p:tgtEl>
                                          <p:sndTgt r:embed="rId4" name="applause.wav"/>
                                        </p:tgtEl>
                                      </p:cMediaNode>
                                    </p:audio>
                                  </p:subTnLst>
                                </p:cTn>
                              </p:par>
                              <p:par>
                                <p:cTn id="103" presetID="29" presetClass="entr" presetSubtype="0" fill="hold" nodeType="withEffect">
                                  <p:stCondLst>
                                    <p:cond delay="0"/>
                                  </p:stCondLst>
                                  <p:childTnLst>
                                    <p:set>
                                      <p:cBhvr>
                                        <p:cTn id="104" dur="1" fill="hold">
                                          <p:stCondLst>
                                            <p:cond delay="0"/>
                                          </p:stCondLst>
                                        </p:cTn>
                                        <p:tgtEl>
                                          <p:spTgt spid="80910">
                                            <p:txEl>
                                              <p:pRg st="0" end="0"/>
                                            </p:txEl>
                                          </p:spTgt>
                                        </p:tgtEl>
                                        <p:attrNameLst>
                                          <p:attrName>style.visibility</p:attrName>
                                        </p:attrNameLst>
                                      </p:cBhvr>
                                      <p:to>
                                        <p:strVal val="visible"/>
                                      </p:to>
                                    </p:set>
                                    <p:anim calcmode="lin" valueType="num">
                                      <p:cBhvr>
                                        <p:cTn id="105" dur="1000" fill="hold"/>
                                        <p:tgtEl>
                                          <p:spTgt spid="80910">
                                            <p:txEl>
                                              <p:pRg st="0" end="0"/>
                                            </p:txEl>
                                          </p:spTgt>
                                        </p:tgtEl>
                                        <p:attrNameLst>
                                          <p:attrName>ppt_x</p:attrName>
                                        </p:attrNameLst>
                                      </p:cBhvr>
                                      <p:tavLst>
                                        <p:tav tm="0">
                                          <p:val>
                                            <p:strVal val="#ppt_x-.2"/>
                                          </p:val>
                                        </p:tav>
                                        <p:tav tm="100000">
                                          <p:val>
                                            <p:strVal val="#ppt_x"/>
                                          </p:val>
                                        </p:tav>
                                      </p:tavLst>
                                    </p:anim>
                                    <p:anim calcmode="lin" valueType="num">
                                      <p:cBhvr>
                                        <p:cTn id="106" dur="1000" fill="hold"/>
                                        <p:tgtEl>
                                          <p:spTgt spid="8091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80910">
                                            <p:txEl>
                                              <p:pRg st="0" end="0"/>
                                            </p:txEl>
                                          </p:spTgt>
                                        </p:tgtEl>
                                      </p:cBhvr>
                                    </p:animEffect>
                                  </p:childTnLst>
                                  <p:subTnLst>
                                    <p:set>
                                      <p:cBhvr override="childStyle">
                                        <p:cTn dur="1" fill="hold" display="0" masterRel="nextClick" afterEffect="1"/>
                                        <p:tgtEl>
                                          <p:spTgt spid="80910">
                                            <p:txEl>
                                              <p:pRg st="0" end="0"/>
                                            </p:txEl>
                                          </p:spTgt>
                                        </p:tgtEl>
                                        <p:attrNameLst>
                                          <p:attrName>style.visibility</p:attrName>
                                        </p:attrNameLst>
                                      </p:cBhvr>
                                      <p:to>
                                        <p:strVal val="hidden"/>
                                      </p:to>
                                    </p:set>
                                    <p:audio>
                                      <p:cMediaNode>
                                        <p:cTn display="0" masterRel="sameClick">
                                          <p:stCondLst>
                                            <p:cond evt="begin" delay="0">
                                              <p:tn val="103"/>
                                            </p:cond>
                                          </p:stCondLst>
                                          <p:endCondLst>
                                            <p:cond evt="onStopAudio" delay="0">
                                              <p:tgtEl>
                                                <p:sldTgt/>
                                              </p:tgtEl>
                                            </p:cond>
                                          </p:endCondLst>
                                        </p:cTn>
                                        <p:tgtEl>
                                          <p:sndTgt r:embed="rId4" name="applause.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4" presetClass="exit" presetSubtype="16" fill="hold" grpId="1" nodeType="clickEffect">
                                  <p:stCondLst>
                                    <p:cond delay="0"/>
                                  </p:stCondLst>
                                  <p:childTnLst>
                                    <p:animEffect transition="out" filter="box(in)">
                                      <p:cBhvr>
                                        <p:cTn id="111" dur="500"/>
                                        <p:tgtEl>
                                          <p:spTgt spid="80902"/>
                                        </p:tgtEl>
                                      </p:cBhvr>
                                    </p:animEffect>
                                    <p:set>
                                      <p:cBhvr>
                                        <p:cTn id="112" dur="1" fill="hold">
                                          <p:stCondLst>
                                            <p:cond delay="499"/>
                                          </p:stCondLst>
                                        </p:cTn>
                                        <p:tgtEl>
                                          <p:spTgt spid="80902"/>
                                        </p:tgtEl>
                                        <p:attrNameLst>
                                          <p:attrName>style.visibility</p:attrName>
                                        </p:attrNameLst>
                                      </p:cBhvr>
                                      <p:to>
                                        <p:strVal val="hidden"/>
                                      </p:to>
                                    </p:set>
                                  </p:childTnLst>
                                </p:cTn>
                              </p:par>
                            </p:childTnLst>
                          </p:cTn>
                        </p:par>
                      </p:childTnLst>
                    </p:cTn>
                  </p:par>
                </p:childTnLst>
              </p:cTn>
              <p:nextCondLst>
                <p:cond evt="onClick" delay="0">
                  <p:tgtEl>
                    <p:spTgt spid="80949"/>
                  </p:tgtEl>
                </p:cond>
              </p:nextCondLst>
            </p:seq>
            <p:seq concurrent="1" nextAc="seek">
              <p:cTn id="113" restart="whenNotActive" fill="hold" evtFilter="cancelBubble" nodeType="interactiveSeq">
                <p:stCondLst>
                  <p:cond evt="onClick" delay="0">
                    <p:tgtEl>
                      <p:spTgt spid="80951"/>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5" presetClass="entr" presetSubtype="10" fill="hold" grpId="0" nodeType="clickEffect">
                                  <p:stCondLst>
                                    <p:cond delay="0"/>
                                  </p:stCondLst>
                                  <p:childTnLst>
                                    <p:set>
                                      <p:cBhvr>
                                        <p:cTn id="117" dur="1" fill="hold">
                                          <p:stCondLst>
                                            <p:cond delay="0"/>
                                          </p:stCondLst>
                                        </p:cTn>
                                        <p:tgtEl>
                                          <p:spTgt spid="80903"/>
                                        </p:tgtEl>
                                        <p:attrNameLst>
                                          <p:attrName>style.visibility</p:attrName>
                                        </p:attrNameLst>
                                      </p:cBhvr>
                                      <p:to>
                                        <p:strVal val="visible"/>
                                      </p:to>
                                    </p:set>
                                    <p:animEffect transition="in" filter="checkerboard(across)">
                                      <p:cBhvr>
                                        <p:cTn id="118" dur="500"/>
                                        <p:tgtEl>
                                          <p:spTgt spid="80903"/>
                                        </p:tgtEl>
                                      </p:cBhvr>
                                    </p:animEffect>
                                  </p:childTnLst>
                                  <p:subTnLst>
                                    <p:set>
                                      <p:cBhvr override="childStyle">
                                        <p:cTn dur="1" fill="hold" display="0" masterRel="nextClick" afterEffect="1"/>
                                        <p:tgtEl>
                                          <p:spTgt spid="80903"/>
                                        </p:tgtEl>
                                        <p:attrNameLst>
                                          <p:attrName>style.visibility</p:attrName>
                                        </p:attrNameLst>
                                      </p:cBhvr>
                                      <p:to>
                                        <p:strVal val="hidden"/>
                                      </p:to>
                                    </p:set>
                                    <p:audio>
                                      <p:cMediaNode>
                                        <p:cTn display="0" masterRel="sameClick">
                                          <p:stCondLst>
                                            <p:cond evt="begin" delay="0">
                                              <p:tn val="116"/>
                                            </p:cond>
                                          </p:stCondLst>
                                          <p:endCondLst>
                                            <p:cond evt="onStopAudio" delay="0">
                                              <p:tgtEl>
                                                <p:sldTgt/>
                                              </p:tgtEl>
                                            </p:cond>
                                          </p:endCondLst>
                                        </p:cTn>
                                        <p:tgtEl>
                                          <p:sndTgt r:embed="rId3" name="chimes.wav"/>
                                        </p:tgtEl>
                                      </p:cMediaNode>
                                    </p:audio>
                                  </p:subTnLst>
                                </p:cTn>
                              </p:par>
                              <p:par>
                                <p:cTn id="119" presetID="63" presetClass="path" presetSubtype="0" accel="50000" decel="50000" fill="hold" nodeType="withEffect">
                                  <p:stCondLst>
                                    <p:cond delay="0"/>
                                  </p:stCondLst>
                                  <p:childTnLst>
                                    <p:animMotion origin="layout" path="M -1.38889E-6 -3.33333E-6 L 0.71111 0.39167 " pathEditMode="relative" rAng="0" ptsTypes="AA">
                                      <p:cBhvr>
                                        <p:cTn id="120" dur="2000" fill="hold"/>
                                        <p:tgtEl>
                                          <p:spTgt spid="80982"/>
                                        </p:tgtEl>
                                        <p:attrNameLst>
                                          <p:attrName>ppt_x</p:attrName>
                                          <p:attrName>ppt_y</p:attrName>
                                        </p:attrNameLst>
                                      </p:cBhvr>
                                      <p:rCtr x="35556" y="19583"/>
                                    </p:animMotion>
                                  </p:childTnLst>
                                </p:cTn>
                              </p:par>
                            </p:childTnLst>
                          </p:cTn>
                        </p:par>
                      </p:childTnLst>
                    </p:cTn>
                  </p:par>
                  <p:par>
                    <p:cTn id="121" fill="hold" nodeType="clickPar">
                      <p:stCondLst>
                        <p:cond delay="indefinite"/>
                      </p:stCondLst>
                      <p:childTnLst>
                        <p:par>
                          <p:cTn id="122" fill="hold" nodeType="withGroup">
                            <p:stCondLst>
                              <p:cond delay="0"/>
                            </p:stCondLst>
                            <p:childTnLst>
                              <p:par>
                                <p:cTn id="123" presetID="41" presetClass="path" presetSubtype="0" accel="50000" decel="50000" fill="hold" nodeType="clickEffect">
                                  <p:stCondLst>
                                    <p:cond delay="0"/>
                                  </p:stCondLst>
                                  <p:childTnLst>
                                    <p:animMotion origin="layout" path="M 0.66702 0.2919 C 0.66302 0.30995 0.65313 0.32801 0.65018 0.32778 C 0.6316 0.3257 0.63004 0.03125 0.64827 -0.26065 C 0.63906 -0.11389 0.62049 0.02986 0.61077 0.02917 C 0.60122 0.02801 0.60122 -0.12014 0.61025 -0.26481 C 0.60573 -0.19236 0.59636 -0.11852 0.59115 -0.11921 C 0.58629 -0.11967 0.58594 -0.19259 0.59063 -0.2669 C 0.5882 -0.23009 0.5842 -0.19467 0.58177 -0.19491 C 0.57882 -0.19537 0.57882 -0.23287 0.58108 -0.26805 C 0.57986 -0.24954 0.57674 -0.23125 0.57674 -0.23102 C 0.57535 -0.23125 0.57448 -0.25023 0.5757 -0.26852 C 0.57518 -0.25949 0.57396 -0.25023 0.57344 -0.25023 C 0.57344 -0.24792 0.57275 -0.25995 0.57327 -0.26875 C 0.57292 -0.26435 0.57275 -0.25995 0.57222 -0.25995 C 0.57292 -0.26227 0.57153 -0.26458 0.57188 -0.26898 C 0.5717 -0.26667 0.57153 -0.26389 0.57205 -0.26227 C 0.57101 -0.26227 0.57118 -0.26458 0.57118 -0.2669 C 0.57066 -0.26736 0.57066 -0.26505 0.57049 -0.2625 C 0.57014 -0.2625 0.57031 -0.26505 0.57031 -0.26736 " pathEditMode="relative" rAng="287893" ptsTypes="fffffffffffffffffff">
                                      <p:cBhvr>
                                        <p:cTn id="124" dur="2000" fill="hold"/>
                                        <p:tgtEl>
                                          <p:spTgt spid="80982"/>
                                        </p:tgtEl>
                                        <p:attrNameLst>
                                          <p:attrName>ppt_x</p:attrName>
                                          <p:attrName>ppt_y</p:attrName>
                                        </p:attrNameLst>
                                      </p:cBhvr>
                                      <p:rCtr x="-4948" y="-26181"/>
                                    </p:animMotion>
                                  </p:childTnLst>
                                </p:cTn>
                              </p:par>
                            </p:childTnLst>
                          </p:cTn>
                        </p:par>
                      </p:childTnLst>
                    </p:cTn>
                  </p:par>
                </p:childTnLst>
              </p:cTn>
              <p:nextCondLst>
                <p:cond evt="onClick" delay="0">
                  <p:tgtEl>
                    <p:spTgt spid="80951"/>
                  </p:tgtEl>
                </p:cond>
              </p:nextCondLst>
            </p:seq>
            <p:seq concurrent="1" nextAc="seek">
              <p:cTn id="125" restart="whenNotActive" fill="hold" evtFilter="cancelBubble" nodeType="interactiveSeq">
                <p:stCondLst>
                  <p:cond evt="onClick" delay="0">
                    <p:tgtEl>
                      <p:spTgt spid="80952"/>
                    </p:tgtEl>
                  </p:cond>
                </p:stCondLst>
                <p:endSync evt="end" delay="0">
                  <p:rtn val="all"/>
                </p:endSync>
                <p:childTnLst>
                  <p:par>
                    <p:cTn id="126" fill="hold" nodeType="clickPar">
                      <p:stCondLst>
                        <p:cond delay="0"/>
                      </p:stCondLst>
                      <p:childTnLst>
                        <p:par>
                          <p:cTn id="127" fill="hold" nodeType="withGroup">
                            <p:stCondLst>
                              <p:cond delay="0"/>
                            </p:stCondLst>
                            <p:childTnLst>
                              <p:par>
                                <p:cTn id="128" presetID="29" presetClass="entr" presetSubtype="0" fill="hold" nodeType="clickEffect">
                                  <p:stCondLst>
                                    <p:cond delay="0"/>
                                  </p:stCondLst>
                                  <p:childTnLst>
                                    <p:set>
                                      <p:cBhvr>
                                        <p:cTn id="129" dur="1" fill="hold">
                                          <p:stCondLst>
                                            <p:cond delay="0"/>
                                          </p:stCondLst>
                                        </p:cTn>
                                        <p:tgtEl>
                                          <p:spTgt spid="80911">
                                            <p:txEl>
                                              <p:pRg st="0" end="0"/>
                                            </p:txEl>
                                          </p:spTgt>
                                        </p:tgtEl>
                                        <p:attrNameLst>
                                          <p:attrName>style.visibility</p:attrName>
                                        </p:attrNameLst>
                                      </p:cBhvr>
                                      <p:to>
                                        <p:strVal val="visible"/>
                                      </p:to>
                                    </p:set>
                                    <p:anim calcmode="lin" valueType="num">
                                      <p:cBhvr>
                                        <p:cTn id="130" dur="1000" fill="hold"/>
                                        <p:tgtEl>
                                          <p:spTgt spid="80911">
                                            <p:txEl>
                                              <p:pRg st="0" end="0"/>
                                            </p:txEl>
                                          </p:spTgt>
                                        </p:tgtEl>
                                        <p:attrNameLst>
                                          <p:attrName>ppt_x</p:attrName>
                                        </p:attrNameLst>
                                      </p:cBhvr>
                                      <p:tavLst>
                                        <p:tav tm="0">
                                          <p:val>
                                            <p:strVal val="#ppt_x-.2"/>
                                          </p:val>
                                        </p:tav>
                                        <p:tav tm="100000">
                                          <p:val>
                                            <p:strVal val="#ppt_x"/>
                                          </p:val>
                                        </p:tav>
                                      </p:tavLst>
                                    </p:anim>
                                    <p:anim calcmode="lin" valueType="num">
                                      <p:cBhvr>
                                        <p:cTn id="131" dur="1000" fill="hold"/>
                                        <p:tgtEl>
                                          <p:spTgt spid="809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2" dur="1000"/>
                                        <p:tgtEl>
                                          <p:spTgt spid="80911">
                                            <p:txEl>
                                              <p:pRg st="0" end="0"/>
                                            </p:txEl>
                                          </p:spTgt>
                                        </p:tgtEl>
                                      </p:cBhvr>
                                    </p:animEffect>
                                  </p:childTnLst>
                                  <p:subTnLst>
                                    <p:set>
                                      <p:cBhvr override="childStyle">
                                        <p:cTn dur="1" fill="hold" display="0" masterRel="nextClick" afterEffect="1"/>
                                        <p:tgtEl>
                                          <p:spTgt spid="80911">
                                            <p:txEl>
                                              <p:pRg st="0" end="0"/>
                                            </p:txEl>
                                          </p:spTgt>
                                        </p:tgtEl>
                                        <p:attrNameLst>
                                          <p:attrName>style.visibility</p:attrName>
                                        </p:attrNameLst>
                                      </p:cBhvr>
                                      <p:to>
                                        <p:strVal val="hidden"/>
                                      </p:to>
                                    </p:set>
                                    <p:audio>
                                      <p:cMediaNode>
                                        <p:cTn display="0" masterRel="sameClick">
                                          <p:stCondLst>
                                            <p:cond evt="begin" delay="0">
                                              <p:tn val="128"/>
                                            </p:cond>
                                          </p:stCondLst>
                                          <p:endCondLst>
                                            <p:cond evt="onStopAudio" delay="0">
                                              <p:tgtEl>
                                                <p:sldTgt/>
                                              </p:tgtEl>
                                            </p:cond>
                                          </p:endCondLst>
                                        </p:cTn>
                                        <p:tgtEl>
                                          <p:sndTgt r:embed="rId4" name="applause.wav"/>
                                        </p:tgtEl>
                                      </p:cMediaNode>
                                    </p:audio>
                                  </p:subTnLst>
                                </p:cTn>
                              </p:par>
                              <p:par>
                                <p:cTn id="133" presetID="29" presetClass="entr" presetSubtype="0" fill="hold" nodeType="withEffect">
                                  <p:stCondLst>
                                    <p:cond delay="0"/>
                                  </p:stCondLst>
                                  <p:childTnLst>
                                    <p:set>
                                      <p:cBhvr>
                                        <p:cTn id="134" dur="1" fill="hold">
                                          <p:stCondLst>
                                            <p:cond delay="0"/>
                                          </p:stCondLst>
                                        </p:cTn>
                                        <p:tgtEl>
                                          <p:spTgt spid="80912">
                                            <p:txEl>
                                              <p:pRg st="0" end="0"/>
                                            </p:txEl>
                                          </p:spTgt>
                                        </p:tgtEl>
                                        <p:attrNameLst>
                                          <p:attrName>style.visibility</p:attrName>
                                        </p:attrNameLst>
                                      </p:cBhvr>
                                      <p:to>
                                        <p:strVal val="visible"/>
                                      </p:to>
                                    </p:set>
                                    <p:anim calcmode="lin" valueType="num">
                                      <p:cBhvr>
                                        <p:cTn id="135" dur="1000" fill="hold"/>
                                        <p:tgtEl>
                                          <p:spTgt spid="80912">
                                            <p:txEl>
                                              <p:pRg st="0" end="0"/>
                                            </p:txEl>
                                          </p:spTgt>
                                        </p:tgtEl>
                                        <p:attrNameLst>
                                          <p:attrName>ppt_x</p:attrName>
                                        </p:attrNameLst>
                                      </p:cBhvr>
                                      <p:tavLst>
                                        <p:tav tm="0">
                                          <p:val>
                                            <p:strVal val="#ppt_x-.2"/>
                                          </p:val>
                                        </p:tav>
                                        <p:tav tm="100000">
                                          <p:val>
                                            <p:strVal val="#ppt_x"/>
                                          </p:val>
                                        </p:tav>
                                      </p:tavLst>
                                    </p:anim>
                                    <p:anim calcmode="lin" valueType="num">
                                      <p:cBhvr>
                                        <p:cTn id="136" dur="1000" fill="hold"/>
                                        <p:tgtEl>
                                          <p:spTgt spid="8091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7" dur="1000"/>
                                        <p:tgtEl>
                                          <p:spTgt spid="80912">
                                            <p:txEl>
                                              <p:pRg st="0" end="0"/>
                                            </p:txEl>
                                          </p:spTgt>
                                        </p:tgtEl>
                                      </p:cBhvr>
                                    </p:animEffect>
                                  </p:childTnLst>
                                  <p:subTnLst>
                                    <p:set>
                                      <p:cBhvr override="childStyle">
                                        <p:cTn dur="1" fill="hold" display="0" masterRel="nextClick" afterEffect="1"/>
                                        <p:tgtEl>
                                          <p:spTgt spid="80912">
                                            <p:txEl>
                                              <p:pRg st="0" end="0"/>
                                            </p:txEl>
                                          </p:spTgt>
                                        </p:tgtEl>
                                        <p:attrNameLst>
                                          <p:attrName>style.visibility</p:attrName>
                                        </p:attrNameLst>
                                      </p:cBhvr>
                                      <p:to>
                                        <p:strVal val="hidden"/>
                                      </p:to>
                                    </p:set>
                                    <p:audio>
                                      <p:cMediaNode>
                                        <p:cTn display="0" masterRel="sameClick">
                                          <p:stCondLst>
                                            <p:cond evt="begin" delay="0">
                                              <p:tn val="133"/>
                                            </p:cond>
                                          </p:stCondLst>
                                          <p:endCondLst>
                                            <p:cond evt="onStopAudio" delay="0">
                                              <p:tgtEl>
                                                <p:sldTgt/>
                                              </p:tgtEl>
                                            </p:cond>
                                          </p:endCondLst>
                                        </p:cTn>
                                        <p:tgtEl>
                                          <p:sndTgt r:embed="rId4" name="applause.wav"/>
                                        </p:tgtEl>
                                      </p:cMediaNode>
                                    </p:audio>
                                  </p:subTnLst>
                                </p:cTn>
                              </p:par>
                              <p:par>
                                <p:cTn id="138" presetID="29" presetClass="entr" presetSubtype="0" fill="hold" nodeType="withEffect">
                                  <p:stCondLst>
                                    <p:cond delay="0"/>
                                  </p:stCondLst>
                                  <p:childTnLst>
                                    <p:set>
                                      <p:cBhvr>
                                        <p:cTn id="139" dur="1" fill="hold">
                                          <p:stCondLst>
                                            <p:cond delay="0"/>
                                          </p:stCondLst>
                                        </p:cTn>
                                        <p:tgtEl>
                                          <p:spTgt spid="80913">
                                            <p:txEl>
                                              <p:pRg st="0" end="0"/>
                                            </p:txEl>
                                          </p:spTgt>
                                        </p:tgtEl>
                                        <p:attrNameLst>
                                          <p:attrName>style.visibility</p:attrName>
                                        </p:attrNameLst>
                                      </p:cBhvr>
                                      <p:to>
                                        <p:strVal val="visible"/>
                                      </p:to>
                                    </p:set>
                                    <p:anim calcmode="lin" valueType="num">
                                      <p:cBhvr>
                                        <p:cTn id="140" dur="1000" fill="hold"/>
                                        <p:tgtEl>
                                          <p:spTgt spid="80913">
                                            <p:txEl>
                                              <p:pRg st="0" end="0"/>
                                            </p:txEl>
                                          </p:spTgt>
                                        </p:tgtEl>
                                        <p:attrNameLst>
                                          <p:attrName>ppt_x</p:attrName>
                                        </p:attrNameLst>
                                      </p:cBhvr>
                                      <p:tavLst>
                                        <p:tav tm="0">
                                          <p:val>
                                            <p:strVal val="#ppt_x-.2"/>
                                          </p:val>
                                        </p:tav>
                                        <p:tav tm="100000">
                                          <p:val>
                                            <p:strVal val="#ppt_x"/>
                                          </p:val>
                                        </p:tav>
                                      </p:tavLst>
                                    </p:anim>
                                    <p:anim calcmode="lin" valueType="num">
                                      <p:cBhvr>
                                        <p:cTn id="141" dur="1000" fill="hold"/>
                                        <p:tgtEl>
                                          <p:spTgt spid="8091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2" dur="1000"/>
                                        <p:tgtEl>
                                          <p:spTgt spid="80913">
                                            <p:txEl>
                                              <p:pRg st="0" end="0"/>
                                            </p:txEl>
                                          </p:spTgt>
                                        </p:tgtEl>
                                      </p:cBhvr>
                                    </p:animEffect>
                                  </p:childTnLst>
                                  <p:subTnLst>
                                    <p:set>
                                      <p:cBhvr override="childStyle">
                                        <p:cTn dur="1" fill="hold" display="0" masterRel="nextClick" afterEffect="1"/>
                                        <p:tgtEl>
                                          <p:spTgt spid="80913">
                                            <p:txEl>
                                              <p:pRg st="0" end="0"/>
                                            </p:txEl>
                                          </p:spTgt>
                                        </p:tgtEl>
                                        <p:attrNameLst>
                                          <p:attrName>style.visibility</p:attrName>
                                        </p:attrNameLst>
                                      </p:cBhvr>
                                      <p:to>
                                        <p:strVal val="hidden"/>
                                      </p:to>
                                    </p:set>
                                    <p:audio>
                                      <p:cMediaNode>
                                        <p:cTn display="0" masterRel="sameClick">
                                          <p:stCondLst>
                                            <p:cond evt="begin" delay="0">
                                              <p:tn val="138"/>
                                            </p:cond>
                                          </p:stCondLst>
                                          <p:endCondLst>
                                            <p:cond evt="onStopAudio" delay="0">
                                              <p:tgtEl>
                                                <p:sldTgt/>
                                              </p:tgtEl>
                                            </p:cond>
                                          </p:endCondLst>
                                        </p:cTn>
                                        <p:tgtEl>
                                          <p:sndTgt r:embed="rId4" name="applause.wav"/>
                                        </p:tgtEl>
                                      </p:cMediaNode>
                                    </p:audio>
                                  </p:subTnLst>
                                </p:cTn>
                              </p:par>
                              <p:par>
                                <p:cTn id="143" presetID="29" presetClass="entr" presetSubtype="0" fill="hold" nodeType="withEffect">
                                  <p:stCondLst>
                                    <p:cond delay="0"/>
                                  </p:stCondLst>
                                  <p:childTnLst>
                                    <p:set>
                                      <p:cBhvr>
                                        <p:cTn id="144" dur="1" fill="hold">
                                          <p:stCondLst>
                                            <p:cond delay="0"/>
                                          </p:stCondLst>
                                        </p:cTn>
                                        <p:tgtEl>
                                          <p:spTgt spid="80914">
                                            <p:txEl>
                                              <p:pRg st="0" end="0"/>
                                            </p:txEl>
                                          </p:spTgt>
                                        </p:tgtEl>
                                        <p:attrNameLst>
                                          <p:attrName>style.visibility</p:attrName>
                                        </p:attrNameLst>
                                      </p:cBhvr>
                                      <p:to>
                                        <p:strVal val="visible"/>
                                      </p:to>
                                    </p:set>
                                    <p:anim calcmode="lin" valueType="num">
                                      <p:cBhvr>
                                        <p:cTn id="145" dur="1000" fill="hold"/>
                                        <p:tgtEl>
                                          <p:spTgt spid="80914">
                                            <p:txEl>
                                              <p:pRg st="0" end="0"/>
                                            </p:txEl>
                                          </p:spTgt>
                                        </p:tgtEl>
                                        <p:attrNameLst>
                                          <p:attrName>ppt_x</p:attrName>
                                        </p:attrNameLst>
                                      </p:cBhvr>
                                      <p:tavLst>
                                        <p:tav tm="0">
                                          <p:val>
                                            <p:strVal val="#ppt_x-.2"/>
                                          </p:val>
                                        </p:tav>
                                        <p:tav tm="100000">
                                          <p:val>
                                            <p:strVal val="#ppt_x"/>
                                          </p:val>
                                        </p:tav>
                                      </p:tavLst>
                                    </p:anim>
                                    <p:anim calcmode="lin" valueType="num">
                                      <p:cBhvr>
                                        <p:cTn id="146" dur="1000" fill="hold"/>
                                        <p:tgtEl>
                                          <p:spTgt spid="809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7" dur="1000"/>
                                        <p:tgtEl>
                                          <p:spTgt spid="80914">
                                            <p:txEl>
                                              <p:pRg st="0" end="0"/>
                                            </p:txEl>
                                          </p:spTgt>
                                        </p:tgtEl>
                                      </p:cBhvr>
                                    </p:animEffect>
                                  </p:childTnLst>
                                  <p:subTnLst>
                                    <p:set>
                                      <p:cBhvr override="childStyle">
                                        <p:cTn dur="1" fill="hold" display="0" masterRel="nextClick" afterEffect="1"/>
                                        <p:tgtEl>
                                          <p:spTgt spid="80914">
                                            <p:txEl>
                                              <p:pRg st="0" end="0"/>
                                            </p:txEl>
                                          </p:spTgt>
                                        </p:tgtEl>
                                        <p:attrNameLst>
                                          <p:attrName>style.visibility</p:attrName>
                                        </p:attrNameLst>
                                      </p:cBhvr>
                                      <p:to>
                                        <p:strVal val="hidden"/>
                                      </p:to>
                                    </p:set>
                                    <p:audio>
                                      <p:cMediaNode>
                                        <p:cTn display="0" masterRel="sameClick">
                                          <p:stCondLst>
                                            <p:cond evt="begin" delay="0">
                                              <p:tn val="143"/>
                                            </p:cond>
                                          </p:stCondLst>
                                          <p:endCondLst>
                                            <p:cond evt="onStopAudio" delay="0">
                                              <p:tgtEl>
                                                <p:sldTgt/>
                                              </p:tgtEl>
                                            </p:cond>
                                          </p:endCondLst>
                                        </p:cTn>
                                        <p:tgtEl>
                                          <p:sndTgt r:embed="rId4" name="applause.wav"/>
                                        </p:tgtEl>
                                      </p:cMediaNode>
                                    </p:audio>
                                  </p:subTnLst>
                                </p:cTn>
                              </p:par>
                              <p:par>
                                <p:cTn id="148" presetID="29" presetClass="entr" presetSubtype="0" fill="hold" nodeType="withEffect">
                                  <p:stCondLst>
                                    <p:cond delay="0"/>
                                  </p:stCondLst>
                                  <p:childTnLst>
                                    <p:set>
                                      <p:cBhvr>
                                        <p:cTn id="149" dur="1" fill="hold">
                                          <p:stCondLst>
                                            <p:cond delay="0"/>
                                          </p:stCondLst>
                                        </p:cTn>
                                        <p:tgtEl>
                                          <p:spTgt spid="80915">
                                            <p:txEl>
                                              <p:pRg st="0" end="0"/>
                                            </p:txEl>
                                          </p:spTgt>
                                        </p:tgtEl>
                                        <p:attrNameLst>
                                          <p:attrName>style.visibility</p:attrName>
                                        </p:attrNameLst>
                                      </p:cBhvr>
                                      <p:to>
                                        <p:strVal val="visible"/>
                                      </p:to>
                                    </p:set>
                                    <p:anim calcmode="lin" valueType="num">
                                      <p:cBhvr>
                                        <p:cTn id="150" dur="1000" fill="hold"/>
                                        <p:tgtEl>
                                          <p:spTgt spid="80915">
                                            <p:txEl>
                                              <p:pRg st="0" end="0"/>
                                            </p:txEl>
                                          </p:spTgt>
                                        </p:tgtEl>
                                        <p:attrNameLst>
                                          <p:attrName>ppt_x</p:attrName>
                                        </p:attrNameLst>
                                      </p:cBhvr>
                                      <p:tavLst>
                                        <p:tav tm="0">
                                          <p:val>
                                            <p:strVal val="#ppt_x-.2"/>
                                          </p:val>
                                        </p:tav>
                                        <p:tav tm="100000">
                                          <p:val>
                                            <p:strVal val="#ppt_x"/>
                                          </p:val>
                                        </p:tav>
                                      </p:tavLst>
                                    </p:anim>
                                    <p:anim calcmode="lin" valueType="num">
                                      <p:cBhvr>
                                        <p:cTn id="151" dur="1000" fill="hold"/>
                                        <p:tgtEl>
                                          <p:spTgt spid="8091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2" dur="1000"/>
                                        <p:tgtEl>
                                          <p:spTgt spid="80915">
                                            <p:txEl>
                                              <p:pRg st="0" end="0"/>
                                            </p:txEl>
                                          </p:spTgt>
                                        </p:tgtEl>
                                      </p:cBhvr>
                                    </p:animEffect>
                                  </p:childTnLst>
                                  <p:subTnLst>
                                    <p:set>
                                      <p:cBhvr override="childStyle">
                                        <p:cTn dur="1" fill="hold" display="0" masterRel="nextClick" afterEffect="1"/>
                                        <p:tgtEl>
                                          <p:spTgt spid="80915">
                                            <p:txEl>
                                              <p:pRg st="0" end="0"/>
                                            </p:txEl>
                                          </p:spTgt>
                                        </p:tgtEl>
                                        <p:attrNameLst>
                                          <p:attrName>style.visibility</p:attrName>
                                        </p:attrNameLst>
                                      </p:cBhvr>
                                      <p:to>
                                        <p:strVal val="hidden"/>
                                      </p:to>
                                    </p:set>
                                    <p:audio>
                                      <p:cMediaNode>
                                        <p:cTn display="0" masterRel="sameClick">
                                          <p:stCondLst>
                                            <p:cond evt="begin" delay="0">
                                              <p:tn val="148"/>
                                            </p:cond>
                                          </p:stCondLst>
                                          <p:endCondLst>
                                            <p:cond evt="onStopAudio" delay="0">
                                              <p:tgtEl>
                                                <p:sldTgt/>
                                              </p:tgtEl>
                                            </p:cond>
                                          </p:endCondLst>
                                        </p:cTn>
                                        <p:tgtEl>
                                          <p:sndTgt r:embed="rId4" name="applause.wav"/>
                                        </p:tgtEl>
                                      </p:cMediaNode>
                                    </p:audio>
                                  </p:subTnLst>
                                </p:cTn>
                              </p:par>
                              <p:par>
                                <p:cTn id="153" presetID="29" presetClass="entr" presetSubtype="0" fill="hold" nodeType="withEffect">
                                  <p:stCondLst>
                                    <p:cond delay="0"/>
                                  </p:stCondLst>
                                  <p:childTnLst>
                                    <p:set>
                                      <p:cBhvr>
                                        <p:cTn id="154" dur="1" fill="hold">
                                          <p:stCondLst>
                                            <p:cond delay="0"/>
                                          </p:stCondLst>
                                        </p:cTn>
                                        <p:tgtEl>
                                          <p:spTgt spid="80916">
                                            <p:txEl>
                                              <p:pRg st="0" end="0"/>
                                            </p:txEl>
                                          </p:spTgt>
                                        </p:tgtEl>
                                        <p:attrNameLst>
                                          <p:attrName>style.visibility</p:attrName>
                                        </p:attrNameLst>
                                      </p:cBhvr>
                                      <p:to>
                                        <p:strVal val="visible"/>
                                      </p:to>
                                    </p:set>
                                    <p:anim calcmode="lin" valueType="num">
                                      <p:cBhvr>
                                        <p:cTn id="155" dur="1000" fill="hold"/>
                                        <p:tgtEl>
                                          <p:spTgt spid="80916">
                                            <p:txEl>
                                              <p:pRg st="0" end="0"/>
                                            </p:txEl>
                                          </p:spTgt>
                                        </p:tgtEl>
                                        <p:attrNameLst>
                                          <p:attrName>ppt_x</p:attrName>
                                        </p:attrNameLst>
                                      </p:cBhvr>
                                      <p:tavLst>
                                        <p:tav tm="0">
                                          <p:val>
                                            <p:strVal val="#ppt_x-.2"/>
                                          </p:val>
                                        </p:tav>
                                        <p:tav tm="100000">
                                          <p:val>
                                            <p:strVal val="#ppt_x"/>
                                          </p:val>
                                        </p:tav>
                                      </p:tavLst>
                                    </p:anim>
                                    <p:anim calcmode="lin" valueType="num">
                                      <p:cBhvr>
                                        <p:cTn id="156" dur="1000" fill="hold"/>
                                        <p:tgtEl>
                                          <p:spTgt spid="8091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7" dur="1000"/>
                                        <p:tgtEl>
                                          <p:spTgt spid="80916">
                                            <p:txEl>
                                              <p:pRg st="0" end="0"/>
                                            </p:txEl>
                                          </p:spTgt>
                                        </p:tgtEl>
                                      </p:cBhvr>
                                    </p:animEffect>
                                  </p:childTnLst>
                                  <p:subTnLst>
                                    <p:set>
                                      <p:cBhvr override="childStyle">
                                        <p:cTn dur="1" fill="hold" display="0" masterRel="nextClick" afterEffect="1"/>
                                        <p:tgtEl>
                                          <p:spTgt spid="80916">
                                            <p:txEl>
                                              <p:pRg st="0" end="0"/>
                                            </p:txEl>
                                          </p:spTgt>
                                        </p:tgtEl>
                                        <p:attrNameLst>
                                          <p:attrName>style.visibility</p:attrName>
                                        </p:attrNameLst>
                                      </p:cBhvr>
                                      <p:to>
                                        <p:strVal val="hidden"/>
                                      </p:to>
                                    </p:set>
                                    <p:audio>
                                      <p:cMediaNode>
                                        <p:cTn display="0" masterRel="sameClick">
                                          <p:stCondLst>
                                            <p:cond evt="begin" delay="0">
                                              <p:tn val="153"/>
                                            </p:cond>
                                          </p:stCondLst>
                                          <p:endCondLst>
                                            <p:cond evt="onStopAudio" delay="0">
                                              <p:tgtEl>
                                                <p:sldTgt/>
                                              </p:tgtEl>
                                            </p:cond>
                                          </p:endCondLst>
                                        </p:cTn>
                                        <p:tgtEl>
                                          <p:sndTgt r:embed="rId4" name="applause.wav"/>
                                        </p:tgtEl>
                                      </p:cMediaNode>
                                    </p:audio>
                                  </p:subTnLst>
                                </p:cTn>
                              </p:par>
                              <p:par>
                                <p:cTn id="158" presetID="29" presetClass="entr" presetSubtype="0" fill="hold" nodeType="withEffect">
                                  <p:stCondLst>
                                    <p:cond delay="0"/>
                                  </p:stCondLst>
                                  <p:childTnLst>
                                    <p:set>
                                      <p:cBhvr>
                                        <p:cTn id="159" dur="1" fill="hold">
                                          <p:stCondLst>
                                            <p:cond delay="0"/>
                                          </p:stCondLst>
                                        </p:cTn>
                                        <p:tgtEl>
                                          <p:spTgt spid="80917">
                                            <p:txEl>
                                              <p:pRg st="0" end="0"/>
                                            </p:txEl>
                                          </p:spTgt>
                                        </p:tgtEl>
                                        <p:attrNameLst>
                                          <p:attrName>style.visibility</p:attrName>
                                        </p:attrNameLst>
                                      </p:cBhvr>
                                      <p:to>
                                        <p:strVal val="visible"/>
                                      </p:to>
                                    </p:set>
                                    <p:anim calcmode="lin" valueType="num">
                                      <p:cBhvr>
                                        <p:cTn id="160" dur="1000" fill="hold"/>
                                        <p:tgtEl>
                                          <p:spTgt spid="80917">
                                            <p:txEl>
                                              <p:pRg st="0" end="0"/>
                                            </p:txEl>
                                          </p:spTgt>
                                        </p:tgtEl>
                                        <p:attrNameLst>
                                          <p:attrName>ppt_x</p:attrName>
                                        </p:attrNameLst>
                                      </p:cBhvr>
                                      <p:tavLst>
                                        <p:tav tm="0">
                                          <p:val>
                                            <p:strVal val="#ppt_x-.2"/>
                                          </p:val>
                                        </p:tav>
                                        <p:tav tm="100000">
                                          <p:val>
                                            <p:strVal val="#ppt_x"/>
                                          </p:val>
                                        </p:tav>
                                      </p:tavLst>
                                    </p:anim>
                                    <p:anim calcmode="lin" valueType="num">
                                      <p:cBhvr>
                                        <p:cTn id="161" dur="1000" fill="hold"/>
                                        <p:tgtEl>
                                          <p:spTgt spid="8091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2" dur="1000"/>
                                        <p:tgtEl>
                                          <p:spTgt spid="80917">
                                            <p:txEl>
                                              <p:pRg st="0" end="0"/>
                                            </p:txEl>
                                          </p:spTgt>
                                        </p:tgtEl>
                                      </p:cBhvr>
                                    </p:animEffect>
                                  </p:childTnLst>
                                  <p:subTnLst>
                                    <p:set>
                                      <p:cBhvr override="childStyle">
                                        <p:cTn dur="1" fill="hold" display="0" masterRel="nextClick" afterEffect="1"/>
                                        <p:tgtEl>
                                          <p:spTgt spid="80917">
                                            <p:txEl>
                                              <p:pRg st="0" end="0"/>
                                            </p:txEl>
                                          </p:spTgt>
                                        </p:tgtEl>
                                        <p:attrNameLst>
                                          <p:attrName>style.visibility</p:attrName>
                                        </p:attrNameLst>
                                      </p:cBhvr>
                                      <p:to>
                                        <p:strVal val="hidden"/>
                                      </p:to>
                                    </p:set>
                                    <p:audio>
                                      <p:cMediaNode>
                                        <p:cTn display="0" masterRel="sameClick">
                                          <p:stCondLst>
                                            <p:cond evt="begin" delay="0">
                                              <p:tn val="158"/>
                                            </p:cond>
                                          </p:stCondLst>
                                          <p:endCondLst>
                                            <p:cond evt="onStopAudio" delay="0">
                                              <p:tgtEl>
                                                <p:sldTgt/>
                                              </p:tgtEl>
                                            </p:cond>
                                          </p:endCondLst>
                                        </p:cTn>
                                        <p:tgtEl>
                                          <p:sndTgt r:embed="rId4" name="applause.wav"/>
                                        </p:tgtEl>
                                      </p:cMediaNode>
                                    </p:audio>
                                  </p:subTnLst>
                                </p:cTn>
                              </p:par>
                              <p:par>
                                <p:cTn id="163" presetID="29" presetClass="entr" presetSubtype="0" fill="hold" nodeType="withEffect">
                                  <p:stCondLst>
                                    <p:cond delay="0"/>
                                  </p:stCondLst>
                                  <p:childTnLst>
                                    <p:set>
                                      <p:cBhvr>
                                        <p:cTn id="164" dur="1" fill="hold">
                                          <p:stCondLst>
                                            <p:cond delay="0"/>
                                          </p:stCondLst>
                                        </p:cTn>
                                        <p:tgtEl>
                                          <p:spTgt spid="80918">
                                            <p:txEl>
                                              <p:pRg st="0" end="0"/>
                                            </p:txEl>
                                          </p:spTgt>
                                        </p:tgtEl>
                                        <p:attrNameLst>
                                          <p:attrName>style.visibility</p:attrName>
                                        </p:attrNameLst>
                                      </p:cBhvr>
                                      <p:to>
                                        <p:strVal val="visible"/>
                                      </p:to>
                                    </p:set>
                                    <p:anim calcmode="lin" valueType="num">
                                      <p:cBhvr>
                                        <p:cTn id="165" dur="1000" fill="hold"/>
                                        <p:tgtEl>
                                          <p:spTgt spid="80918">
                                            <p:txEl>
                                              <p:pRg st="0" end="0"/>
                                            </p:txEl>
                                          </p:spTgt>
                                        </p:tgtEl>
                                        <p:attrNameLst>
                                          <p:attrName>ppt_x</p:attrName>
                                        </p:attrNameLst>
                                      </p:cBhvr>
                                      <p:tavLst>
                                        <p:tav tm="0">
                                          <p:val>
                                            <p:strVal val="#ppt_x-.2"/>
                                          </p:val>
                                        </p:tav>
                                        <p:tav tm="100000">
                                          <p:val>
                                            <p:strVal val="#ppt_x"/>
                                          </p:val>
                                        </p:tav>
                                      </p:tavLst>
                                    </p:anim>
                                    <p:anim calcmode="lin" valueType="num">
                                      <p:cBhvr>
                                        <p:cTn id="166" dur="1000" fill="hold"/>
                                        <p:tgtEl>
                                          <p:spTgt spid="8091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7" dur="1000"/>
                                        <p:tgtEl>
                                          <p:spTgt spid="80918">
                                            <p:txEl>
                                              <p:pRg st="0" end="0"/>
                                            </p:txEl>
                                          </p:spTgt>
                                        </p:tgtEl>
                                      </p:cBhvr>
                                    </p:animEffect>
                                  </p:childTnLst>
                                  <p:subTnLst>
                                    <p:set>
                                      <p:cBhvr override="childStyle">
                                        <p:cTn dur="1" fill="hold" display="0" masterRel="nextClick" afterEffect="1"/>
                                        <p:tgtEl>
                                          <p:spTgt spid="80918">
                                            <p:txEl>
                                              <p:pRg st="0" end="0"/>
                                            </p:txEl>
                                          </p:spTgt>
                                        </p:tgtEl>
                                        <p:attrNameLst>
                                          <p:attrName>style.visibility</p:attrName>
                                        </p:attrNameLst>
                                      </p:cBhvr>
                                      <p:to>
                                        <p:strVal val="hidden"/>
                                      </p:to>
                                    </p:set>
                                    <p:audio>
                                      <p:cMediaNode>
                                        <p:cTn display="0" masterRel="sameClick">
                                          <p:stCondLst>
                                            <p:cond evt="begin" delay="0">
                                              <p:tn val="163"/>
                                            </p:cond>
                                          </p:stCondLst>
                                          <p:endCondLst>
                                            <p:cond evt="onStopAudio" delay="0">
                                              <p:tgtEl>
                                                <p:sldTgt/>
                                              </p:tgtEl>
                                            </p:cond>
                                          </p:endCondLst>
                                        </p:cTn>
                                        <p:tgtEl>
                                          <p:sndTgt r:embed="rId4" name="applause.wav"/>
                                        </p:tgtEl>
                                      </p:cMediaNode>
                                    </p:audio>
                                  </p:subTnLst>
                                </p:cTn>
                              </p:par>
                              <p:par>
                                <p:cTn id="168" presetID="29" presetClass="entr" presetSubtype="0" fill="hold" nodeType="withEffect">
                                  <p:stCondLst>
                                    <p:cond delay="0"/>
                                  </p:stCondLst>
                                  <p:childTnLst>
                                    <p:set>
                                      <p:cBhvr>
                                        <p:cTn id="169" dur="1" fill="hold">
                                          <p:stCondLst>
                                            <p:cond delay="0"/>
                                          </p:stCondLst>
                                        </p:cTn>
                                        <p:tgtEl>
                                          <p:spTgt spid="80919">
                                            <p:txEl>
                                              <p:pRg st="0" end="0"/>
                                            </p:txEl>
                                          </p:spTgt>
                                        </p:tgtEl>
                                        <p:attrNameLst>
                                          <p:attrName>style.visibility</p:attrName>
                                        </p:attrNameLst>
                                      </p:cBhvr>
                                      <p:to>
                                        <p:strVal val="visible"/>
                                      </p:to>
                                    </p:set>
                                    <p:anim calcmode="lin" valueType="num">
                                      <p:cBhvr>
                                        <p:cTn id="170" dur="1000" fill="hold"/>
                                        <p:tgtEl>
                                          <p:spTgt spid="80919">
                                            <p:txEl>
                                              <p:pRg st="0" end="0"/>
                                            </p:txEl>
                                          </p:spTgt>
                                        </p:tgtEl>
                                        <p:attrNameLst>
                                          <p:attrName>ppt_x</p:attrName>
                                        </p:attrNameLst>
                                      </p:cBhvr>
                                      <p:tavLst>
                                        <p:tav tm="0">
                                          <p:val>
                                            <p:strVal val="#ppt_x-.2"/>
                                          </p:val>
                                        </p:tav>
                                        <p:tav tm="100000">
                                          <p:val>
                                            <p:strVal val="#ppt_x"/>
                                          </p:val>
                                        </p:tav>
                                      </p:tavLst>
                                    </p:anim>
                                    <p:anim calcmode="lin" valueType="num">
                                      <p:cBhvr>
                                        <p:cTn id="171" dur="1000" fill="hold"/>
                                        <p:tgtEl>
                                          <p:spTgt spid="8091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2" dur="1000"/>
                                        <p:tgtEl>
                                          <p:spTgt spid="80919">
                                            <p:txEl>
                                              <p:pRg st="0" end="0"/>
                                            </p:txEl>
                                          </p:spTgt>
                                        </p:tgtEl>
                                      </p:cBhvr>
                                    </p:animEffect>
                                  </p:childTnLst>
                                  <p:subTnLst>
                                    <p:set>
                                      <p:cBhvr override="childStyle">
                                        <p:cTn dur="1" fill="hold" display="0" masterRel="nextClick" afterEffect="1"/>
                                        <p:tgtEl>
                                          <p:spTgt spid="80919">
                                            <p:txEl>
                                              <p:pRg st="0" end="0"/>
                                            </p:txEl>
                                          </p:spTgt>
                                        </p:tgtEl>
                                        <p:attrNameLst>
                                          <p:attrName>style.visibility</p:attrName>
                                        </p:attrNameLst>
                                      </p:cBhvr>
                                      <p:to>
                                        <p:strVal val="hidden"/>
                                      </p:to>
                                    </p:set>
                                    <p:audio>
                                      <p:cMediaNode>
                                        <p:cTn display="0" masterRel="sameClick">
                                          <p:stCondLst>
                                            <p:cond evt="begin" delay="0">
                                              <p:tn val="16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80952"/>
                  </p:tgtEl>
                </p:cond>
              </p:nextCondLst>
            </p:seq>
            <p:seq concurrent="1" nextAc="seek">
              <p:cTn id="173" restart="whenNotActive" fill="hold" evtFilter="cancelBubble" nodeType="interactiveSeq">
                <p:stCondLst>
                  <p:cond evt="onClick" delay="0">
                    <p:tgtEl>
                      <p:spTgt spid="80953"/>
                    </p:tgtEl>
                  </p:cond>
                </p:stCondLst>
                <p:endSync evt="end" delay="0">
                  <p:rtn val="all"/>
                </p:endSync>
                <p:childTnLst>
                  <p:par>
                    <p:cTn id="174" fill="hold" nodeType="clickPar">
                      <p:stCondLst>
                        <p:cond delay="0"/>
                      </p:stCondLst>
                      <p:childTnLst>
                        <p:par>
                          <p:cTn id="175" fill="hold" nodeType="withGroup">
                            <p:stCondLst>
                              <p:cond delay="0"/>
                            </p:stCondLst>
                            <p:childTnLst>
                              <p:par>
                                <p:cTn id="176" presetID="5" presetClass="entr" presetSubtype="10" fill="hold" grpId="0" nodeType="clickEffect">
                                  <p:stCondLst>
                                    <p:cond delay="0"/>
                                  </p:stCondLst>
                                  <p:childTnLst>
                                    <p:set>
                                      <p:cBhvr>
                                        <p:cTn id="177" dur="1" fill="hold">
                                          <p:stCondLst>
                                            <p:cond delay="0"/>
                                          </p:stCondLst>
                                        </p:cTn>
                                        <p:tgtEl>
                                          <p:spTgt spid="80954"/>
                                        </p:tgtEl>
                                        <p:attrNameLst>
                                          <p:attrName>style.visibility</p:attrName>
                                        </p:attrNameLst>
                                      </p:cBhvr>
                                      <p:to>
                                        <p:strVal val="visible"/>
                                      </p:to>
                                    </p:set>
                                    <p:animEffect transition="in" filter="checkerboard(across)">
                                      <p:cBhvr>
                                        <p:cTn id="178" dur="500"/>
                                        <p:tgtEl>
                                          <p:spTgt spid="80954"/>
                                        </p:tgtEl>
                                      </p:cBhvr>
                                    </p:animEffect>
                                  </p:childTnLst>
                                  <p:subTnLst>
                                    <p:set>
                                      <p:cBhvr override="childStyle">
                                        <p:cTn dur="1" fill="hold" display="0" masterRel="nextClick" afterEffect="1"/>
                                        <p:tgtEl>
                                          <p:spTgt spid="80954"/>
                                        </p:tgtEl>
                                        <p:attrNameLst>
                                          <p:attrName>style.visibility</p:attrName>
                                        </p:attrNameLst>
                                      </p:cBhvr>
                                      <p:to>
                                        <p:strVal val="hidden"/>
                                      </p:to>
                                    </p:set>
                                    <p:audio>
                                      <p:cMediaNode>
                                        <p:cTn display="0" masterRel="sameClick">
                                          <p:stCondLst>
                                            <p:cond evt="begin" delay="0">
                                              <p:tn val="17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80953"/>
                  </p:tgtEl>
                </p:cond>
              </p:nextCondLst>
            </p:seq>
            <p:seq concurrent="1" nextAc="seek">
              <p:cTn id="179" restart="whenNotActive" fill="hold" evtFilter="cancelBubble" nodeType="interactiveSeq">
                <p:stCondLst>
                  <p:cond evt="onClick" delay="0">
                    <p:tgtEl>
                      <p:spTgt spid="80955"/>
                    </p:tgtEl>
                  </p:cond>
                </p:stCondLst>
                <p:endSync evt="end" delay="0">
                  <p:rtn val="all"/>
                </p:endSync>
                <p:childTnLst>
                  <p:par>
                    <p:cTn id="180" fill="hold" nodeType="clickPar">
                      <p:stCondLst>
                        <p:cond delay="0"/>
                      </p:stCondLst>
                      <p:childTnLst>
                        <p:par>
                          <p:cTn id="181" fill="hold" nodeType="withGroup">
                            <p:stCondLst>
                              <p:cond delay="0"/>
                            </p:stCondLst>
                            <p:childTnLst>
                              <p:par>
                                <p:cTn id="182" presetID="5" presetClass="entr" presetSubtype="10" fill="hold" grpId="0" nodeType="clickEffect">
                                  <p:stCondLst>
                                    <p:cond delay="0"/>
                                  </p:stCondLst>
                                  <p:childTnLst>
                                    <p:set>
                                      <p:cBhvr>
                                        <p:cTn id="183" dur="1" fill="hold">
                                          <p:stCondLst>
                                            <p:cond delay="0"/>
                                          </p:stCondLst>
                                        </p:cTn>
                                        <p:tgtEl>
                                          <p:spTgt spid="80956"/>
                                        </p:tgtEl>
                                        <p:attrNameLst>
                                          <p:attrName>style.visibility</p:attrName>
                                        </p:attrNameLst>
                                      </p:cBhvr>
                                      <p:to>
                                        <p:strVal val="visible"/>
                                      </p:to>
                                    </p:set>
                                    <p:animEffect transition="in" filter="checkerboard(across)">
                                      <p:cBhvr>
                                        <p:cTn id="184" dur="500"/>
                                        <p:tgtEl>
                                          <p:spTgt spid="80956"/>
                                        </p:tgtEl>
                                      </p:cBhvr>
                                    </p:animEffect>
                                  </p:childTnLst>
                                  <p:subTnLst>
                                    <p:set>
                                      <p:cBhvr override="childStyle">
                                        <p:cTn dur="1" fill="hold" display="0" masterRel="nextClick" afterEffect="1"/>
                                        <p:tgtEl>
                                          <p:spTgt spid="80956"/>
                                        </p:tgtEl>
                                        <p:attrNameLst>
                                          <p:attrName>style.visibility</p:attrName>
                                        </p:attrNameLst>
                                      </p:cBhvr>
                                      <p:to>
                                        <p:strVal val="hidden"/>
                                      </p:to>
                                    </p:set>
                                    <p:audio>
                                      <p:cMediaNode>
                                        <p:cTn display="0" masterRel="sameClick">
                                          <p:stCondLst>
                                            <p:cond evt="begin" delay="0">
                                              <p:tn val="182"/>
                                            </p:cond>
                                          </p:stCondLst>
                                          <p:endCondLst>
                                            <p:cond evt="onStopAudio" delay="0">
                                              <p:tgtEl>
                                                <p:sldTgt/>
                                              </p:tgtEl>
                                            </p:cond>
                                          </p:endCondLst>
                                        </p:cTn>
                                        <p:tgtEl>
                                          <p:sndTgt r:embed="rId3" name="chimes.wav"/>
                                        </p:tgtEl>
                                      </p:cMediaNode>
                                    </p:audio>
                                  </p:subTnLst>
                                </p:cTn>
                              </p:par>
                              <p:par>
                                <p:cTn id="185" presetID="60" presetClass="path" presetSubtype="0" accel="50000" decel="50000" fill="hold" nodeType="withEffect">
                                  <p:stCondLst>
                                    <p:cond delay="0"/>
                                  </p:stCondLst>
                                  <p:childTnLst>
                                    <p:animMotion origin="layout" path="M 2.77778E-7 7.40741E-7 C 0.00556 0.0706 0.01927 0.16944 0.06997 0.16805 C 0.1434 0.16805 0.14878 -0.16273 0.23646 -0.16389 C 0.3151 -0.16389 0.27292 0.12523 0.34878 0.12407 C 0.42812 0.12407 0.38524 -0.08542 0.46997 -0.08542 C 0.54566 -0.08542 0.50382 0.05602 0.57118 0.05602 C 0.63594 0.05602 0.60243 -0.05208 0.66163 -0.05208 C 0.69514 -0.05208 0.69774 -0.02269 0.70087 7.40741E-7 " pathEditMode="relative" rAng="0" ptsTypes="ffffffff">
                                      <p:cBhvr>
                                        <p:cTn id="186" dur="2000" fill="hold"/>
                                        <p:tgtEl>
                                          <p:spTgt spid="80983"/>
                                        </p:tgtEl>
                                        <p:attrNameLst>
                                          <p:attrName>ppt_x</p:attrName>
                                          <p:attrName>ppt_y</p:attrName>
                                        </p:attrNameLst>
                                      </p:cBhvr>
                                      <p:rCtr x="35035" y="278"/>
                                    </p:animMotion>
                                  </p:childTnLst>
                                </p:cTn>
                              </p:par>
                            </p:childTnLst>
                          </p:cTn>
                        </p:par>
                      </p:childTnLst>
                    </p:cTn>
                  </p:par>
                  <p:par>
                    <p:cTn id="187" fill="hold" nodeType="clickPar">
                      <p:stCondLst>
                        <p:cond delay="indefinite"/>
                      </p:stCondLst>
                      <p:childTnLst>
                        <p:par>
                          <p:cTn id="188" fill="hold" nodeType="withGroup">
                            <p:stCondLst>
                              <p:cond delay="0"/>
                            </p:stCondLst>
                            <p:childTnLst>
                              <p:par>
                                <p:cTn id="189" presetID="40" presetClass="path" presetSubtype="0" accel="50000" decel="50000" fill="hold" nodeType="clickEffect">
                                  <p:stCondLst>
                                    <p:cond delay="0"/>
                                  </p:stCondLst>
                                  <p:childTnLst>
                                    <p:animMotion origin="layout" path="M 0.70087 7.40741E-7 C 0.69253 -0.02523 0.68108 -0.04931 0.65885 -0.04931 C 0.63333 -0.04931 0.62483 -0.02523 0.61649 7.40741E-7 C 0.60521 0.02801 0.59705 0.05602 0.56875 0.05602 C 0.5434 0.05602 0.53524 0.02801 0.52396 7.40741E-7 C 0.51858 -0.02523 0.50747 -0.04931 0.48212 -0.04931 C 0.4599 -0.04931 0.44844 -0.02523 0.43958 7.40741E-7 C 0.4316 0.02801 0.42031 0.05602 0.39497 0.05602 C 0.36979 0.05602 0.35035 7.40741E-7 0.35035 0.00023 C 0.34201 -0.02523 0.33316 -0.04931 0.30851 -0.04931 C 0.28299 -0.04931 0.27448 -0.02523 0.26615 7.40741E-7 C 0.25469 0.02801 0.2467 0.05602 0.2184 0.05602 C 0.19288 0.05602 0.1849 0.02801 0.17656 7.40741E-7 C 0.1651 -0.02523 0.15712 -0.04931 0.1316 -0.04931 C 0.10937 -0.04931 0.09809 -0.02523 0.08924 7.40741E-7 C 0.08108 0.02801 0.06979 0.05602 0.04462 0.05602 C 0.01927 0.05602 0.01094 0.02801 2.77778E-7 7.40741E-7 " pathEditMode="relative" rAng="0" ptsTypes="fffffffffffffffff">
                                      <p:cBhvr>
                                        <p:cTn id="190" dur="2000" fill="hold"/>
                                        <p:tgtEl>
                                          <p:spTgt spid="80983"/>
                                        </p:tgtEl>
                                        <p:attrNameLst>
                                          <p:attrName>ppt_x</p:attrName>
                                          <p:attrName>ppt_y</p:attrName>
                                        </p:attrNameLst>
                                      </p:cBhvr>
                                      <p:rCtr x="-35052" y="324"/>
                                    </p:animMotion>
                                  </p:childTnLst>
                                </p:cTn>
                              </p:par>
                            </p:childTnLst>
                          </p:cTn>
                        </p:par>
                      </p:childTnLst>
                    </p:cTn>
                  </p:par>
                </p:childTnLst>
              </p:cTn>
              <p:nextCondLst>
                <p:cond evt="onClick" delay="0">
                  <p:tgtEl>
                    <p:spTgt spid="80955"/>
                  </p:tgtEl>
                </p:cond>
              </p:nextCondLst>
            </p:seq>
            <p:seq concurrent="1" nextAc="seek">
              <p:cTn id="191" restart="whenNotActive" fill="hold" evtFilter="cancelBubble" nodeType="interactiveSeq">
                <p:stCondLst>
                  <p:cond evt="onClick" delay="0">
                    <p:tgtEl>
                      <p:spTgt spid="80957"/>
                    </p:tgtEl>
                  </p:cond>
                </p:stCondLst>
                <p:endSync evt="end" delay="0">
                  <p:rtn val="all"/>
                </p:endSync>
                <p:childTnLst>
                  <p:par>
                    <p:cTn id="192" fill="hold" nodeType="clickPar">
                      <p:stCondLst>
                        <p:cond delay="0"/>
                      </p:stCondLst>
                      <p:childTnLst>
                        <p:par>
                          <p:cTn id="193" fill="hold" nodeType="withGroup">
                            <p:stCondLst>
                              <p:cond delay="0"/>
                            </p:stCondLst>
                            <p:childTnLst>
                              <p:par>
                                <p:cTn id="194" presetID="29" presetClass="entr" presetSubtype="0" fill="hold" nodeType="withEffect">
                                  <p:stCondLst>
                                    <p:cond delay="0"/>
                                  </p:stCondLst>
                                  <p:childTnLst>
                                    <p:set>
                                      <p:cBhvr>
                                        <p:cTn id="195" dur="1" fill="hold">
                                          <p:stCondLst>
                                            <p:cond delay="0"/>
                                          </p:stCondLst>
                                        </p:cTn>
                                        <p:tgtEl>
                                          <p:spTgt spid="80920">
                                            <p:txEl>
                                              <p:pRg st="0" end="0"/>
                                            </p:txEl>
                                          </p:spTgt>
                                        </p:tgtEl>
                                        <p:attrNameLst>
                                          <p:attrName>style.visibility</p:attrName>
                                        </p:attrNameLst>
                                      </p:cBhvr>
                                      <p:to>
                                        <p:strVal val="visible"/>
                                      </p:to>
                                    </p:set>
                                    <p:anim calcmode="lin" valueType="num">
                                      <p:cBhvr>
                                        <p:cTn id="196" dur="1000" fill="hold"/>
                                        <p:tgtEl>
                                          <p:spTgt spid="80920">
                                            <p:txEl>
                                              <p:pRg st="0" end="0"/>
                                            </p:txEl>
                                          </p:spTgt>
                                        </p:tgtEl>
                                        <p:attrNameLst>
                                          <p:attrName>ppt_x</p:attrName>
                                        </p:attrNameLst>
                                      </p:cBhvr>
                                      <p:tavLst>
                                        <p:tav tm="0">
                                          <p:val>
                                            <p:strVal val="#ppt_x-.2"/>
                                          </p:val>
                                        </p:tav>
                                        <p:tav tm="100000">
                                          <p:val>
                                            <p:strVal val="#ppt_x"/>
                                          </p:val>
                                        </p:tav>
                                      </p:tavLst>
                                    </p:anim>
                                    <p:anim calcmode="lin" valueType="num">
                                      <p:cBhvr>
                                        <p:cTn id="197" dur="1000" fill="hold"/>
                                        <p:tgtEl>
                                          <p:spTgt spid="8092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8" dur="1000"/>
                                        <p:tgtEl>
                                          <p:spTgt spid="80920">
                                            <p:txEl>
                                              <p:pRg st="0" end="0"/>
                                            </p:txEl>
                                          </p:spTgt>
                                        </p:tgtEl>
                                      </p:cBhvr>
                                    </p:animEffect>
                                  </p:childTnLst>
                                  <p:subTnLst>
                                    <p:set>
                                      <p:cBhvr override="childStyle">
                                        <p:cTn dur="1" fill="hold" display="0" masterRel="nextClick" afterEffect="1"/>
                                        <p:tgtEl>
                                          <p:spTgt spid="80920">
                                            <p:txEl>
                                              <p:pRg st="0" end="0"/>
                                            </p:txEl>
                                          </p:spTgt>
                                        </p:tgtEl>
                                        <p:attrNameLst>
                                          <p:attrName>style.visibility</p:attrName>
                                        </p:attrNameLst>
                                      </p:cBhvr>
                                      <p:to>
                                        <p:strVal val="hidden"/>
                                      </p:to>
                                    </p:set>
                                    <p:audio>
                                      <p:cMediaNode>
                                        <p:cTn display="0" masterRel="sameClick">
                                          <p:stCondLst>
                                            <p:cond evt="begin" delay="0">
                                              <p:tn val="194"/>
                                            </p:cond>
                                          </p:stCondLst>
                                          <p:endCondLst>
                                            <p:cond evt="onStopAudio" delay="0">
                                              <p:tgtEl>
                                                <p:sldTgt/>
                                              </p:tgtEl>
                                            </p:cond>
                                          </p:endCondLst>
                                        </p:cTn>
                                        <p:tgtEl>
                                          <p:sndTgt r:embed="rId4" name="applause.wav"/>
                                        </p:tgtEl>
                                      </p:cMediaNode>
                                    </p:audio>
                                  </p:subTnLst>
                                </p:cTn>
                              </p:par>
                              <p:par>
                                <p:cTn id="199" presetID="29" presetClass="entr" presetSubtype="0" fill="hold" nodeType="withEffect">
                                  <p:stCondLst>
                                    <p:cond delay="0"/>
                                  </p:stCondLst>
                                  <p:childTnLst>
                                    <p:set>
                                      <p:cBhvr>
                                        <p:cTn id="200" dur="1" fill="hold">
                                          <p:stCondLst>
                                            <p:cond delay="0"/>
                                          </p:stCondLst>
                                        </p:cTn>
                                        <p:tgtEl>
                                          <p:spTgt spid="80921">
                                            <p:txEl>
                                              <p:pRg st="0" end="0"/>
                                            </p:txEl>
                                          </p:spTgt>
                                        </p:tgtEl>
                                        <p:attrNameLst>
                                          <p:attrName>style.visibility</p:attrName>
                                        </p:attrNameLst>
                                      </p:cBhvr>
                                      <p:to>
                                        <p:strVal val="visible"/>
                                      </p:to>
                                    </p:set>
                                    <p:anim calcmode="lin" valueType="num">
                                      <p:cBhvr>
                                        <p:cTn id="201" dur="1000" fill="hold"/>
                                        <p:tgtEl>
                                          <p:spTgt spid="80921">
                                            <p:txEl>
                                              <p:pRg st="0" end="0"/>
                                            </p:txEl>
                                          </p:spTgt>
                                        </p:tgtEl>
                                        <p:attrNameLst>
                                          <p:attrName>ppt_x</p:attrName>
                                        </p:attrNameLst>
                                      </p:cBhvr>
                                      <p:tavLst>
                                        <p:tav tm="0">
                                          <p:val>
                                            <p:strVal val="#ppt_x-.2"/>
                                          </p:val>
                                        </p:tav>
                                        <p:tav tm="100000">
                                          <p:val>
                                            <p:strVal val="#ppt_x"/>
                                          </p:val>
                                        </p:tav>
                                      </p:tavLst>
                                    </p:anim>
                                    <p:anim calcmode="lin" valueType="num">
                                      <p:cBhvr>
                                        <p:cTn id="202" dur="1000" fill="hold"/>
                                        <p:tgtEl>
                                          <p:spTgt spid="8092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03" dur="1000"/>
                                        <p:tgtEl>
                                          <p:spTgt spid="80921">
                                            <p:txEl>
                                              <p:pRg st="0" end="0"/>
                                            </p:txEl>
                                          </p:spTgt>
                                        </p:tgtEl>
                                      </p:cBhvr>
                                    </p:animEffect>
                                  </p:childTnLst>
                                  <p:subTnLst>
                                    <p:set>
                                      <p:cBhvr override="childStyle">
                                        <p:cTn dur="1" fill="hold" display="0" masterRel="nextClick" afterEffect="1"/>
                                        <p:tgtEl>
                                          <p:spTgt spid="80921">
                                            <p:txEl>
                                              <p:pRg st="0" end="0"/>
                                            </p:txEl>
                                          </p:spTgt>
                                        </p:tgtEl>
                                        <p:attrNameLst>
                                          <p:attrName>style.visibility</p:attrName>
                                        </p:attrNameLst>
                                      </p:cBhvr>
                                      <p:to>
                                        <p:strVal val="hidden"/>
                                      </p:to>
                                    </p:set>
                                    <p:audio>
                                      <p:cMediaNode>
                                        <p:cTn display="0" masterRel="sameClick">
                                          <p:stCondLst>
                                            <p:cond evt="begin" delay="0">
                                              <p:tn val="199"/>
                                            </p:cond>
                                          </p:stCondLst>
                                          <p:endCondLst>
                                            <p:cond evt="onStopAudio" delay="0">
                                              <p:tgtEl>
                                                <p:sldTgt/>
                                              </p:tgtEl>
                                            </p:cond>
                                          </p:endCondLst>
                                        </p:cTn>
                                        <p:tgtEl>
                                          <p:sndTgt r:embed="rId4" name="applause.wav"/>
                                        </p:tgtEl>
                                      </p:cMediaNode>
                                    </p:audio>
                                  </p:subTnLst>
                                </p:cTn>
                              </p:par>
                              <p:par>
                                <p:cTn id="204" presetID="29" presetClass="entr" presetSubtype="0" fill="hold" nodeType="withEffect">
                                  <p:stCondLst>
                                    <p:cond delay="0"/>
                                  </p:stCondLst>
                                  <p:childTnLst>
                                    <p:set>
                                      <p:cBhvr>
                                        <p:cTn id="205" dur="1" fill="hold">
                                          <p:stCondLst>
                                            <p:cond delay="0"/>
                                          </p:stCondLst>
                                        </p:cTn>
                                        <p:tgtEl>
                                          <p:spTgt spid="80922">
                                            <p:txEl>
                                              <p:pRg st="0" end="0"/>
                                            </p:txEl>
                                          </p:spTgt>
                                        </p:tgtEl>
                                        <p:attrNameLst>
                                          <p:attrName>style.visibility</p:attrName>
                                        </p:attrNameLst>
                                      </p:cBhvr>
                                      <p:to>
                                        <p:strVal val="visible"/>
                                      </p:to>
                                    </p:set>
                                    <p:anim calcmode="lin" valueType="num">
                                      <p:cBhvr>
                                        <p:cTn id="206" dur="1000" fill="hold"/>
                                        <p:tgtEl>
                                          <p:spTgt spid="80922">
                                            <p:txEl>
                                              <p:pRg st="0" end="0"/>
                                            </p:txEl>
                                          </p:spTgt>
                                        </p:tgtEl>
                                        <p:attrNameLst>
                                          <p:attrName>ppt_x</p:attrName>
                                        </p:attrNameLst>
                                      </p:cBhvr>
                                      <p:tavLst>
                                        <p:tav tm="0">
                                          <p:val>
                                            <p:strVal val="#ppt_x-.2"/>
                                          </p:val>
                                        </p:tav>
                                        <p:tav tm="100000">
                                          <p:val>
                                            <p:strVal val="#ppt_x"/>
                                          </p:val>
                                        </p:tav>
                                      </p:tavLst>
                                    </p:anim>
                                    <p:anim calcmode="lin" valueType="num">
                                      <p:cBhvr>
                                        <p:cTn id="207" dur="1000" fill="hold"/>
                                        <p:tgtEl>
                                          <p:spTgt spid="8092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08" dur="1000"/>
                                        <p:tgtEl>
                                          <p:spTgt spid="80922">
                                            <p:txEl>
                                              <p:pRg st="0" end="0"/>
                                            </p:txEl>
                                          </p:spTgt>
                                        </p:tgtEl>
                                      </p:cBhvr>
                                    </p:animEffect>
                                  </p:childTnLst>
                                  <p:subTnLst>
                                    <p:set>
                                      <p:cBhvr override="childStyle">
                                        <p:cTn dur="1" fill="hold" display="0" masterRel="nextClick" afterEffect="1"/>
                                        <p:tgtEl>
                                          <p:spTgt spid="80922">
                                            <p:txEl>
                                              <p:pRg st="0" end="0"/>
                                            </p:txEl>
                                          </p:spTgt>
                                        </p:tgtEl>
                                        <p:attrNameLst>
                                          <p:attrName>style.visibility</p:attrName>
                                        </p:attrNameLst>
                                      </p:cBhvr>
                                      <p:to>
                                        <p:strVal val="hidden"/>
                                      </p:to>
                                    </p:set>
                                    <p:audio>
                                      <p:cMediaNode>
                                        <p:cTn display="0" masterRel="sameClick">
                                          <p:stCondLst>
                                            <p:cond evt="begin" delay="0">
                                              <p:tn val="204"/>
                                            </p:cond>
                                          </p:stCondLst>
                                          <p:endCondLst>
                                            <p:cond evt="onStopAudio" delay="0">
                                              <p:tgtEl>
                                                <p:sldTgt/>
                                              </p:tgtEl>
                                            </p:cond>
                                          </p:endCondLst>
                                        </p:cTn>
                                        <p:tgtEl>
                                          <p:sndTgt r:embed="rId4" name="applause.wav"/>
                                        </p:tgtEl>
                                      </p:cMediaNode>
                                    </p:audio>
                                  </p:subTnLst>
                                </p:cTn>
                              </p:par>
                              <p:par>
                                <p:cTn id="209" presetID="29" presetClass="entr" presetSubtype="0" fill="hold" nodeType="withEffect">
                                  <p:stCondLst>
                                    <p:cond delay="0"/>
                                  </p:stCondLst>
                                  <p:childTnLst>
                                    <p:set>
                                      <p:cBhvr>
                                        <p:cTn id="210" dur="1" fill="hold">
                                          <p:stCondLst>
                                            <p:cond delay="0"/>
                                          </p:stCondLst>
                                        </p:cTn>
                                        <p:tgtEl>
                                          <p:spTgt spid="80923">
                                            <p:txEl>
                                              <p:pRg st="0" end="0"/>
                                            </p:txEl>
                                          </p:spTgt>
                                        </p:tgtEl>
                                        <p:attrNameLst>
                                          <p:attrName>style.visibility</p:attrName>
                                        </p:attrNameLst>
                                      </p:cBhvr>
                                      <p:to>
                                        <p:strVal val="visible"/>
                                      </p:to>
                                    </p:set>
                                    <p:anim calcmode="lin" valueType="num">
                                      <p:cBhvr>
                                        <p:cTn id="211" dur="1000" fill="hold"/>
                                        <p:tgtEl>
                                          <p:spTgt spid="80923">
                                            <p:txEl>
                                              <p:pRg st="0" end="0"/>
                                            </p:txEl>
                                          </p:spTgt>
                                        </p:tgtEl>
                                        <p:attrNameLst>
                                          <p:attrName>ppt_x</p:attrName>
                                        </p:attrNameLst>
                                      </p:cBhvr>
                                      <p:tavLst>
                                        <p:tav tm="0">
                                          <p:val>
                                            <p:strVal val="#ppt_x-.2"/>
                                          </p:val>
                                        </p:tav>
                                        <p:tav tm="100000">
                                          <p:val>
                                            <p:strVal val="#ppt_x"/>
                                          </p:val>
                                        </p:tav>
                                      </p:tavLst>
                                    </p:anim>
                                    <p:anim calcmode="lin" valueType="num">
                                      <p:cBhvr>
                                        <p:cTn id="212" dur="1000" fill="hold"/>
                                        <p:tgtEl>
                                          <p:spTgt spid="8092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13" dur="1000"/>
                                        <p:tgtEl>
                                          <p:spTgt spid="80923">
                                            <p:txEl>
                                              <p:pRg st="0" end="0"/>
                                            </p:txEl>
                                          </p:spTgt>
                                        </p:tgtEl>
                                      </p:cBhvr>
                                    </p:animEffect>
                                  </p:childTnLst>
                                  <p:subTnLst>
                                    <p:set>
                                      <p:cBhvr override="childStyle">
                                        <p:cTn dur="1" fill="hold" display="0" masterRel="nextClick" afterEffect="1"/>
                                        <p:tgtEl>
                                          <p:spTgt spid="80923">
                                            <p:txEl>
                                              <p:pRg st="0" end="0"/>
                                            </p:txEl>
                                          </p:spTgt>
                                        </p:tgtEl>
                                        <p:attrNameLst>
                                          <p:attrName>style.visibility</p:attrName>
                                        </p:attrNameLst>
                                      </p:cBhvr>
                                      <p:to>
                                        <p:strVal val="hidden"/>
                                      </p:to>
                                    </p:set>
                                    <p:audio>
                                      <p:cMediaNode>
                                        <p:cTn display="0" masterRel="sameClick">
                                          <p:stCondLst>
                                            <p:cond evt="begin" delay="0">
                                              <p:tn val="209"/>
                                            </p:cond>
                                          </p:stCondLst>
                                          <p:endCondLst>
                                            <p:cond evt="onStopAudio" delay="0">
                                              <p:tgtEl>
                                                <p:sldTgt/>
                                              </p:tgtEl>
                                            </p:cond>
                                          </p:endCondLst>
                                        </p:cTn>
                                        <p:tgtEl>
                                          <p:sndTgt r:embed="rId4" name="applause.wav"/>
                                        </p:tgtEl>
                                      </p:cMediaNode>
                                    </p:audio>
                                  </p:subTnLst>
                                </p:cTn>
                              </p:par>
                              <p:par>
                                <p:cTn id="214" presetID="29" presetClass="entr" presetSubtype="0" fill="hold" nodeType="withEffect">
                                  <p:stCondLst>
                                    <p:cond delay="0"/>
                                  </p:stCondLst>
                                  <p:childTnLst>
                                    <p:set>
                                      <p:cBhvr>
                                        <p:cTn id="215" dur="1" fill="hold">
                                          <p:stCondLst>
                                            <p:cond delay="0"/>
                                          </p:stCondLst>
                                        </p:cTn>
                                        <p:tgtEl>
                                          <p:spTgt spid="80924">
                                            <p:txEl>
                                              <p:pRg st="0" end="0"/>
                                            </p:txEl>
                                          </p:spTgt>
                                        </p:tgtEl>
                                        <p:attrNameLst>
                                          <p:attrName>style.visibility</p:attrName>
                                        </p:attrNameLst>
                                      </p:cBhvr>
                                      <p:to>
                                        <p:strVal val="visible"/>
                                      </p:to>
                                    </p:set>
                                    <p:anim calcmode="lin" valueType="num">
                                      <p:cBhvr>
                                        <p:cTn id="216" dur="1000" fill="hold"/>
                                        <p:tgtEl>
                                          <p:spTgt spid="80924">
                                            <p:txEl>
                                              <p:pRg st="0" end="0"/>
                                            </p:txEl>
                                          </p:spTgt>
                                        </p:tgtEl>
                                        <p:attrNameLst>
                                          <p:attrName>ppt_x</p:attrName>
                                        </p:attrNameLst>
                                      </p:cBhvr>
                                      <p:tavLst>
                                        <p:tav tm="0">
                                          <p:val>
                                            <p:strVal val="#ppt_x-.2"/>
                                          </p:val>
                                        </p:tav>
                                        <p:tav tm="100000">
                                          <p:val>
                                            <p:strVal val="#ppt_x"/>
                                          </p:val>
                                        </p:tav>
                                      </p:tavLst>
                                    </p:anim>
                                    <p:anim calcmode="lin" valueType="num">
                                      <p:cBhvr>
                                        <p:cTn id="217" dur="1000" fill="hold"/>
                                        <p:tgtEl>
                                          <p:spTgt spid="8092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18" dur="1000"/>
                                        <p:tgtEl>
                                          <p:spTgt spid="80924">
                                            <p:txEl>
                                              <p:pRg st="0" end="0"/>
                                            </p:txEl>
                                          </p:spTgt>
                                        </p:tgtEl>
                                      </p:cBhvr>
                                    </p:animEffect>
                                  </p:childTnLst>
                                  <p:subTnLst>
                                    <p:set>
                                      <p:cBhvr override="childStyle">
                                        <p:cTn dur="1" fill="hold" display="0" masterRel="nextClick" afterEffect="1"/>
                                        <p:tgtEl>
                                          <p:spTgt spid="80924">
                                            <p:txEl>
                                              <p:pRg st="0" end="0"/>
                                            </p:txEl>
                                          </p:spTgt>
                                        </p:tgtEl>
                                        <p:attrNameLst>
                                          <p:attrName>style.visibility</p:attrName>
                                        </p:attrNameLst>
                                      </p:cBhvr>
                                      <p:to>
                                        <p:strVal val="hidden"/>
                                      </p:to>
                                    </p:set>
                                    <p:audio>
                                      <p:cMediaNode>
                                        <p:cTn display="0" masterRel="sameClick">
                                          <p:stCondLst>
                                            <p:cond evt="begin" delay="0">
                                              <p:tn val="214"/>
                                            </p:cond>
                                          </p:stCondLst>
                                          <p:endCondLst>
                                            <p:cond evt="onStopAudio" delay="0">
                                              <p:tgtEl>
                                                <p:sldTgt/>
                                              </p:tgtEl>
                                            </p:cond>
                                          </p:endCondLst>
                                        </p:cTn>
                                        <p:tgtEl>
                                          <p:sndTgt r:embed="rId4" name="applause.wav"/>
                                        </p:tgtEl>
                                      </p:cMediaNode>
                                    </p:audio>
                                  </p:subTnLst>
                                </p:cTn>
                              </p:par>
                              <p:par>
                                <p:cTn id="219" presetID="29" presetClass="entr" presetSubtype="0" fill="hold" nodeType="withEffect">
                                  <p:stCondLst>
                                    <p:cond delay="0"/>
                                  </p:stCondLst>
                                  <p:childTnLst>
                                    <p:set>
                                      <p:cBhvr>
                                        <p:cTn id="220" dur="1" fill="hold">
                                          <p:stCondLst>
                                            <p:cond delay="0"/>
                                          </p:stCondLst>
                                        </p:cTn>
                                        <p:tgtEl>
                                          <p:spTgt spid="80925">
                                            <p:txEl>
                                              <p:pRg st="0" end="0"/>
                                            </p:txEl>
                                          </p:spTgt>
                                        </p:tgtEl>
                                        <p:attrNameLst>
                                          <p:attrName>style.visibility</p:attrName>
                                        </p:attrNameLst>
                                      </p:cBhvr>
                                      <p:to>
                                        <p:strVal val="visible"/>
                                      </p:to>
                                    </p:set>
                                    <p:anim calcmode="lin" valueType="num">
                                      <p:cBhvr>
                                        <p:cTn id="221" dur="1000" fill="hold"/>
                                        <p:tgtEl>
                                          <p:spTgt spid="80925">
                                            <p:txEl>
                                              <p:pRg st="0" end="0"/>
                                            </p:txEl>
                                          </p:spTgt>
                                        </p:tgtEl>
                                        <p:attrNameLst>
                                          <p:attrName>ppt_x</p:attrName>
                                        </p:attrNameLst>
                                      </p:cBhvr>
                                      <p:tavLst>
                                        <p:tav tm="0">
                                          <p:val>
                                            <p:strVal val="#ppt_x-.2"/>
                                          </p:val>
                                        </p:tav>
                                        <p:tav tm="100000">
                                          <p:val>
                                            <p:strVal val="#ppt_x"/>
                                          </p:val>
                                        </p:tav>
                                      </p:tavLst>
                                    </p:anim>
                                    <p:anim calcmode="lin" valueType="num">
                                      <p:cBhvr>
                                        <p:cTn id="222" dur="1000" fill="hold"/>
                                        <p:tgtEl>
                                          <p:spTgt spid="8092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23" dur="1000"/>
                                        <p:tgtEl>
                                          <p:spTgt spid="80925">
                                            <p:txEl>
                                              <p:pRg st="0" end="0"/>
                                            </p:txEl>
                                          </p:spTgt>
                                        </p:tgtEl>
                                      </p:cBhvr>
                                    </p:animEffect>
                                  </p:childTnLst>
                                  <p:subTnLst>
                                    <p:set>
                                      <p:cBhvr override="childStyle">
                                        <p:cTn dur="1" fill="hold" display="0" masterRel="nextClick" afterEffect="1"/>
                                        <p:tgtEl>
                                          <p:spTgt spid="80925">
                                            <p:txEl>
                                              <p:pRg st="0" end="0"/>
                                            </p:txEl>
                                          </p:spTgt>
                                        </p:tgtEl>
                                        <p:attrNameLst>
                                          <p:attrName>style.visibility</p:attrName>
                                        </p:attrNameLst>
                                      </p:cBhvr>
                                      <p:to>
                                        <p:strVal val="hidden"/>
                                      </p:to>
                                    </p:set>
                                    <p:audio>
                                      <p:cMediaNode>
                                        <p:cTn display="0" masterRel="sameClick">
                                          <p:stCondLst>
                                            <p:cond evt="begin" delay="0">
                                              <p:tn val="21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80957"/>
                  </p:tgtEl>
                </p:cond>
              </p:nextCondLst>
            </p:seq>
            <p:seq concurrent="1" nextAc="seek">
              <p:cTn id="224" restart="whenNotActive" fill="hold" evtFilter="cancelBubble" nodeType="interactiveSeq">
                <p:stCondLst>
                  <p:cond evt="onClick" delay="0">
                    <p:tgtEl>
                      <p:spTgt spid="80958"/>
                    </p:tgtEl>
                  </p:cond>
                </p:stCondLst>
                <p:endSync evt="end" delay="0">
                  <p:rtn val="all"/>
                </p:endSync>
                <p:childTnLst>
                  <p:par>
                    <p:cTn id="225" fill="hold" nodeType="clickPar">
                      <p:stCondLst>
                        <p:cond delay="0"/>
                      </p:stCondLst>
                      <p:childTnLst>
                        <p:par>
                          <p:cTn id="226" fill="hold" nodeType="withGroup">
                            <p:stCondLst>
                              <p:cond delay="0"/>
                            </p:stCondLst>
                            <p:childTnLst>
                              <p:par>
                                <p:cTn id="227" presetID="29" presetClass="entr" presetSubtype="0" fill="hold" nodeType="withEffect">
                                  <p:stCondLst>
                                    <p:cond delay="0"/>
                                  </p:stCondLst>
                                  <p:childTnLst>
                                    <p:set>
                                      <p:cBhvr>
                                        <p:cTn id="228" dur="1" fill="hold">
                                          <p:stCondLst>
                                            <p:cond delay="0"/>
                                          </p:stCondLst>
                                        </p:cTn>
                                        <p:tgtEl>
                                          <p:spTgt spid="80927">
                                            <p:txEl>
                                              <p:pRg st="0" end="0"/>
                                            </p:txEl>
                                          </p:spTgt>
                                        </p:tgtEl>
                                        <p:attrNameLst>
                                          <p:attrName>style.visibility</p:attrName>
                                        </p:attrNameLst>
                                      </p:cBhvr>
                                      <p:to>
                                        <p:strVal val="visible"/>
                                      </p:to>
                                    </p:set>
                                    <p:anim calcmode="lin" valueType="num">
                                      <p:cBhvr>
                                        <p:cTn id="229" dur="1000" fill="hold"/>
                                        <p:tgtEl>
                                          <p:spTgt spid="80927">
                                            <p:txEl>
                                              <p:pRg st="0" end="0"/>
                                            </p:txEl>
                                          </p:spTgt>
                                        </p:tgtEl>
                                        <p:attrNameLst>
                                          <p:attrName>ppt_x</p:attrName>
                                        </p:attrNameLst>
                                      </p:cBhvr>
                                      <p:tavLst>
                                        <p:tav tm="0">
                                          <p:val>
                                            <p:strVal val="#ppt_x-.2"/>
                                          </p:val>
                                        </p:tav>
                                        <p:tav tm="100000">
                                          <p:val>
                                            <p:strVal val="#ppt_x"/>
                                          </p:val>
                                        </p:tav>
                                      </p:tavLst>
                                    </p:anim>
                                    <p:anim calcmode="lin" valueType="num">
                                      <p:cBhvr>
                                        <p:cTn id="230" dur="1000" fill="hold"/>
                                        <p:tgtEl>
                                          <p:spTgt spid="8092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31" dur="1000"/>
                                        <p:tgtEl>
                                          <p:spTgt spid="80927">
                                            <p:txEl>
                                              <p:pRg st="0" end="0"/>
                                            </p:txEl>
                                          </p:spTgt>
                                        </p:tgtEl>
                                      </p:cBhvr>
                                    </p:animEffect>
                                  </p:childTnLst>
                                  <p:subTnLst>
                                    <p:set>
                                      <p:cBhvr override="childStyle">
                                        <p:cTn dur="1" fill="hold" display="0" masterRel="nextClick" afterEffect="1"/>
                                        <p:tgtEl>
                                          <p:spTgt spid="80927">
                                            <p:txEl>
                                              <p:pRg st="0" end="0"/>
                                            </p:txEl>
                                          </p:spTgt>
                                        </p:tgtEl>
                                        <p:attrNameLst>
                                          <p:attrName>style.visibility</p:attrName>
                                        </p:attrNameLst>
                                      </p:cBhvr>
                                      <p:to>
                                        <p:strVal val="hidden"/>
                                      </p:to>
                                    </p:set>
                                    <p:audio>
                                      <p:cMediaNode>
                                        <p:cTn display="0" masterRel="sameClick">
                                          <p:stCondLst>
                                            <p:cond evt="begin" delay="0">
                                              <p:tn val="227"/>
                                            </p:cond>
                                          </p:stCondLst>
                                          <p:endCondLst>
                                            <p:cond evt="onStopAudio" delay="0">
                                              <p:tgtEl>
                                                <p:sldTgt/>
                                              </p:tgtEl>
                                            </p:cond>
                                          </p:endCondLst>
                                        </p:cTn>
                                        <p:tgtEl>
                                          <p:sndTgt r:embed="rId4" name="applause.wav"/>
                                        </p:tgtEl>
                                      </p:cMediaNode>
                                    </p:audio>
                                  </p:subTnLst>
                                </p:cTn>
                              </p:par>
                              <p:par>
                                <p:cTn id="232" presetID="29" presetClass="entr" presetSubtype="0" fill="hold" nodeType="withEffect">
                                  <p:stCondLst>
                                    <p:cond delay="0"/>
                                  </p:stCondLst>
                                  <p:childTnLst>
                                    <p:set>
                                      <p:cBhvr>
                                        <p:cTn id="233" dur="1" fill="hold">
                                          <p:stCondLst>
                                            <p:cond delay="0"/>
                                          </p:stCondLst>
                                        </p:cTn>
                                        <p:tgtEl>
                                          <p:spTgt spid="80928">
                                            <p:txEl>
                                              <p:pRg st="0" end="0"/>
                                            </p:txEl>
                                          </p:spTgt>
                                        </p:tgtEl>
                                        <p:attrNameLst>
                                          <p:attrName>style.visibility</p:attrName>
                                        </p:attrNameLst>
                                      </p:cBhvr>
                                      <p:to>
                                        <p:strVal val="visible"/>
                                      </p:to>
                                    </p:set>
                                    <p:anim calcmode="lin" valueType="num">
                                      <p:cBhvr>
                                        <p:cTn id="234" dur="1000" fill="hold"/>
                                        <p:tgtEl>
                                          <p:spTgt spid="80928">
                                            <p:txEl>
                                              <p:pRg st="0" end="0"/>
                                            </p:txEl>
                                          </p:spTgt>
                                        </p:tgtEl>
                                        <p:attrNameLst>
                                          <p:attrName>ppt_x</p:attrName>
                                        </p:attrNameLst>
                                      </p:cBhvr>
                                      <p:tavLst>
                                        <p:tav tm="0">
                                          <p:val>
                                            <p:strVal val="#ppt_x-.2"/>
                                          </p:val>
                                        </p:tav>
                                        <p:tav tm="100000">
                                          <p:val>
                                            <p:strVal val="#ppt_x"/>
                                          </p:val>
                                        </p:tav>
                                      </p:tavLst>
                                    </p:anim>
                                    <p:anim calcmode="lin" valueType="num">
                                      <p:cBhvr>
                                        <p:cTn id="235" dur="1000" fill="hold"/>
                                        <p:tgtEl>
                                          <p:spTgt spid="8092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36" dur="1000"/>
                                        <p:tgtEl>
                                          <p:spTgt spid="80928">
                                            <p:txEl>
                                              <p:pRg st="0" end="0"/>
                                            </p:txEl>
                                          </p:spTgt>
                                        </p:tgtEl>
                                      </p:cBhvr>
                                    </p:animEffect>
                                  </p:childTnLst>
                                  <p:subTnLst>
                                    <p:set>
                                      <p:cBhvr override="childStyle">
                                        <p:cTn dur="1" fill="hold" display="0" masterRel="nextClick" afterEffect="1"/>
                                        <p:tgtEl>
                                          <p:spTgt spid="80928">
                                            <p:txEl>
                                              <p:pRg st="0" end="0"/>
                                            </p:txEl>
                                          </p:spTgt>
                                        </p:tgtEl>
                                        <p:attrNameLst>
                                          <p:attrName>style.visibility</p:attrName>
                                        </p:attrNameLst>
                                      </p:cBhvr>
                                      <p:to>
                                        <p:strVal val="hidden"/>
                                      </p:to>
                                    </p:set>
                                    <p:audio>
                                      <p:cMediaNode>
                                        <p:cTn display="0" masterRel="sameClick">
                                          <p:stCondLst>
                                            <p:cond evt="begin" delay="0">
                                              <p:tn val="232"/>
                                            </p:cond>
                                          </p:stCondLst>
                                          <p:endCondLst>
                                            <p:cond evt="onStopAudio" delay="0">
                                              <p:tgtEl>
                                                <p:sldTgt/>
                                              </p:tgtEl>
                                            </p:cond>
                                          </p:endCondLst>
                                        </p:cTn>
                                        <p:tgtEl>
                                          <p:sndTgt r:embed="rId4" name="applause.wav"/>
                                        </p:tgtEl>
                                      </p:cMediaNode>
                                    </p:audio>
                                  </p:subTnLst>
                                </p:cTn>
                              </p:par>
                              <p:par>
                                <p:cTn id="237" presetID="29" presetClass="entr" presetSubtype="0" fill="hold" nodeType="withEffect">
                                  <p:stCondLst>
                                    <p:cond delay="0"/>
                                  </p:stCondLst>
                                  <p:childTnLst>
                                    <p:set>
                                      <p:cBhvr>
                                        <p:cTn id="238" dur="1" fill="hold">
                                          <p:stCondLst>
                                            <p:cond delay="0"/>
                                          </p:stCondLst>
                                        </p:cTn>
                                        <p:tgtEl>
                                          <p:spTgt spid="80929">
                                            <p:txEl>
                                              <p:pRg st="0" end="0"/>
                                            </p:txEl>
                                          </p:spTgt>
                                        </p:tgtEl>
                                        <p:attrNameLst>
                                          <p:attrName>style.visibility</p:attrName>
                                        </p:attrNameLst>
                                      </p:cBhvr>
                                      <p:to>
                                        <p:strVal val="visible"/>
                                      </p:to>
                                    </p:set>
                                    <p:anim calcmode="lin" valueType="num">
                                      <p:cBhvr>
                                        <p:cTn id="239" dur="1000" fill="hold"/>
                                        <p:tgtEl>
                                          <p:spTgt spid="80929">
                                            <p:txEl>
                                              <p:pRg st="0" end="0"/>
                                            </p:txEl>
                                          </p:spTgt>
                                        </p:tgtEl>
                                        <p:attrNameLst>
                                          <p:attrName>ppt_x</p:attrName>
                                        </p:attrNameLst>
                                      </p:cBhvr>
                                      <p:tavLst>
                                        <p:tav tm="0">
                                          <p:val>
                                            <p:strVal val="#ppt_x-.2"/>
                                          </p:val>
                                        </p:tav>
                                        <p:tav tm="100000">
                                          <p:val>
                                            <p:strVal val="#ppt_x"/>
                                          </p:val>
                                        </p:tav>
                                      </p:tavLst>
                                    </p:anim>
                                    <p:anim calcmode="lin" valueType="num">
                                      <p:cBhvr>
                                        <p:cTn id="240" dur="1000" fill="hold"/>
                                        <p:tgtEl>
                                          <p:spTgt spid="8092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41" dur="1000"/>
                                        <p:tgtEl>
                                          <p:spTgt spid="80929">
                                            <p:txEl>
                                              <p:pRg st="0" end="0"/>
                                            </p:txEl>
                                          </p:spTgt>
                                        </p:tgtEl>
                                      </p:cBhvr>
                                    </p:animEffect>
                                  </p:childTnLst>
                                  <p:subTnLst>
                                    <p:set>
                                      <p:cBhvr override="childStyle">
                                        <p:cTn dur="1" fill="hold" display="0" masterRel="nextClick" afterEffect="1"/>
                                        <p:tgtEl>
                                          <p:spTgt spid="80929">
                                            <p:txEl>
                                              <p:pRg st="0" end="0"/>
                                            </p:txEl>
                                          </p:spTgt>
                                        </p:tgtEl>
                                        <p:attrNameLst>
                                          <p:attrName>style.visibility</p:attrName>
                                        </p:attrNameLst>
                                      </p:cBhvr>
                                      <p:to>
                                        <p:strVal val="hidden"/>
                                      </p:to>
                                    </p:set>
                                    <p:audio>
                                      <p:cMediaNode>
                                        <p:cTn display="0" masterRel="sameClick">
                                          <p:stCondLst>
                                            <p:cond evt="begin" delay="0">
                                              <p:tn val="237"/>
                                            </p:cond>
                                          </p:stCondLst>
                                          <p:endCondLst>
                                            <p:cond evt="onStopAudio" delay="0">
                                              <p:tgtEl>
                                                <p:sldTgt/>
                                              </p:tgtEl>
                                            </p:cond>
                                          </p:endCondLst>
                                        </p:cTn>
                                        <p:tgtEl>
                                          <p:sndTgt r:embed="rId4" name="applause.wav"/>
                                        </p:tgtEl>
                                      </p:cMediaNode>
                                    </p:audio>
                                  </p:subTnLst>
                                </p:cTn>
                              </p:par>
                              <p:par>
                                <p:cTn id="242" presetID="29" presetClass="entr" presetSubtype="0" fill="hold" nodeType="withEffect">
                                  <p:stCondLst>
                                    <p:cond delay="0"/>
                                  </p:stCondLst>
                                  <p:childTnLst>
                                    <p:set>
                                      <p:cBhvr>
                                        <p:cTn id="243" dur="1" fill="hold">
                                          <p:stCondLst>
                                            <p:cond delay="0"/>
                                          </p:stCondLst>
                                        </p:cTn>
                                        <p:tgtEl>
                                          <p:spTgt spid="80930">
                                            <p:txEl>
                                              <p:pRg st="0" end="0"/>
                                            </p:txEl>
                                          </p:spTgt>
                                        </p:tgtEl>
                                        <p:attrNameLst>
                                          <p:attrName>style.visibility</p:attrName>
                                        </p:attrNameLst>
                                      </p:cBhvr>
                                      <p:to>
                                        <p:strVal val="visible"/>
                                      </p:to>
                                    </p:set>
                                    <p:anim calcmode="lin" valueType="num">
                                      <p:cBhvr>
                                        <p:cTn id="244" dur="1000" fill="hold"/>
                                        <p:tgtEl>
                                          <p:spTgt spid="80930">
                                            <p:txEl>
                                              <p:pRg st="0" end="0"/>
                                            </p:txEl>
                                          </p:spTgt>
                                        </p:tgtEl>
                                        <p:attrNameLst>
                                          <p:attrName>ppt_x</p:attrName>
                                        </p:attrNameLst>
                                      </p:cBhvr>
                                      <p:tavLst>
                                        <p:tav tm="0">
                                          <p:val>
                                            <p:strVal val="#ppt_x-.2"/>
                                          </p:val>
                                        </p:tav>
                                        <p:tav tm="100000">
                                          <p:val>
                                            <p:strVal val="#ppt_x"/>
                                          </p:val>
                                        </p:tav>
                                      </p:tavLst>
                                    </p:anim>
                                    <p:anim calcmode="lin" valueType="num">
                                      <p:cBhvr>
                                        <p:cTn id="245" dur="1000" fill="hold"/>
                                        <p:tgtEl>
                                          <p:spTgt spid="8093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46" dur="1000"/>
                                        <p:tgtEl>
                                          <p:spTgt spid="80930">
                                            <p:txEl>
                                              <p:pRg st="0" end="0"/>
                                            </p:txEl>
                                          </p:spTgt>
                                        </p:tgtEl>
                                      </p:cBhvr>
                                    </p:animEffect>
                                  </p:childTnLst>
                                  <p:subTnLst>
                                    <p:set>
                                      <p:cBhvr override="childStyle">
                                        <p:cTn dur="1" fill="hold" display="0" masterRel="nextClick" afterEffect="1"/>
                                        <p:tgtEl>
                                          <p:spTgt spid="80930">
                                            <p:txEl>
                                              <p:pRg st="0" end="0"/>
                                            </p:txEl>
                                          </p:spTgt>
                                        </p:tgtEl>
                                        <p:attrNameLst>
                                          <p:attrName>style.visibility</p:attrName>
                                        </p:attrNameLst>
                                      </p:cBhvr>
                                      <p:to>
                                        <p:strVal val="hidden"/>
                                      </p:to>
                                    </p:set>
                                    <p:audio>
                                      <p:cMediaNode>
                                        <p:cTn display="0" masterRel="sameClick">
                                          <p:stCondLst>
                                            <p:cond evt="begin" delay="0">
                                              <p:tn val="242"/>
                                            </p:cond>
                                          </p:stCondLst>
                                          <p:endCondLst>
                                            <p:cond evt="onStopAudio" delay="0">
                                              <p:tgtEl>
                                                <p:sldTgt/>
                                              </p:tgtEl>
                                            </p:cond>
                                          </p:endCondLst>
                                        </p:cTn>
                                        <p:tgtEl>
                                          <p:sndTgt r:embed="rId4" name="applause.wav"/>
                                        </p:tgtEl>
                                      </p:cMediaNode>
                                    </p:audio>
                                  </p:subTnLst>
                                </p:cTn>
                              </p:par>
                              <p:par>
                                <p:cTn id="247" presetID="29" presetClass="entr" presetSubtype="0" fill="hold" nodeType="withEffect">
                                  <p:stCondLst>
                                    <p:cond delay="0"/>
                                  </p:stCondLst>
                                  <p:childTnLst>
                                    <p:set>
                                      <p:cBhvr>
                                        <p:cTn id="248" dur="1" fill="hold">
                                          <p:stCondLst>
                                            <p:cond delay="0"/>
                                          </p:stCondLst>
                                        </p:cTn>
                                        <p:tgtEl>
                                          <p:spTgt spid="80931">
                                            <p:txEl>
                                              <p:pRg st="0" end="0"/>
                                            </p:txEl>
                                          </p:spTgt>
                                        </p:tgtEl>
                                        <p:attrNameLst>
                                          <p:attrName>style.visibility</p:attrName>
                                        </p:attrNameLst>
                                      </p:cBhvr>
                                      <p:to>
                                        <p:strVal val="visible"/>
                                      </p:to>
                                    </p:set>
                                    <p:anim calcmode="lin" valueType="num">
                                      <p:cBhvr>
                                        <p:cTn id="249" dur="1000" fill="hold"/>
                                        <p:tgtEl>
                                          <p:spTgt spid="80931">
                                            <p:txEl>
                                              <p:pRg st="0" end="0"/>
                                            </p:txEl>
                                          </p:spTgt>
                                        </p:tgtEl>
                                        <p:attrNameLst>
                                          <p:attrName>ppt_x</p:attrName>
                                        </p:attrNameLst>
                                      </p:cBhvr>
                                      <p:tavLst>
                                        <p:tav tm="0">
                                          <p:val>
                                            <p:strVal val="#ppt_x-.2"/>
                                          </p:val>
                                        </p:tav>
                                        <p:tav tm="100000">
                                          <p:val>
                                            <p:strVal val="#ppt_x"/>
                                          </p:val>
                                        </p:tav>
                                      </p:tavLst>
                                    </p:anim>
                                    <p:anim calcmode="lin" valueType="num">
                                      <p:cBhvr>
                                        <p:cTn id="250" dur="1000" fill="hold"/>
                                        <p:tgtEl>
                                          <p:spTgt spid="8093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51" dur="1000"/>
                                        <p:tgtEl>
                                          <p:spTgt spid="80931">
                                            <p:txEl>
                                              <p:pRg st="0" end="0"/>
                                            </p:txEl>
                                          </p:spTgt>
                                        </p:tgtEl>
                                      </p:cBhvr>
                                    </p:animEffect>
                                  </p:childTnLst>
                                  <p:subTnLst>
                                    <p:set>
                                      <p:cBhvr override="childStyle">
                                        <p:cTn dur="1" fill="hold" display="0" masterRel="nextClick" afterEffect="1"/>
                                        <p:tgtEl>
                                          <p:spTgt spid="80931">
                                            <p:txEl>
                                              <p:pRg st="0" end="0"/>
                                            </p:txEl>
                                          </p:spTgt>
                                        </p:tgtEl>
                                        <p:attrNameLst>
                                          <p:attrName>style.visibility</p:attrName>
                                        </p:attrNameLst>
                                      </p:cBhvr>
                                      <p:to>
                                        <p:strVal val="hidden"/>
                                      </p:to>
                                    </p:set>
                                    <p:audio>
                                      <p:cMediaNode>
                                        <p:cTn display="0" masterRel="sameClick">
                                          <p:stCondLst>
                                            <p:cond evt="begin" delay="0">
                                              <p:tn val="247"/>
                                            </p:cond>
                                          </p:stCondLst>
                                          <p:endCondLst>
                                            <p:cond evt="onStopAudio" delay="0">
                                              <p:tgtEl>
                                                <p:sldTgt/>
                                              </p:tgtEl>
                                            </p:cond>
                                          </p:endCondLst>
                                        </p:cTn>
                                        <p:tgtEl>
                                          <p:sndTgt r:embed="rId4" name="applause.wav"/>
                                        </p:tgtEl>
                                      </p:cMediaNode>
                                    </p:audio>
                                  </p:subTnLst>
                                </p:cTn>
                              </p:par>
                              <p:par>
                                <p:cTn id="252" presetID="29" presetClass="entr" presetSubtype="0" fill="hold" nodeType="withEffect">
                                  <p:stCondLst>
                                    <p:cond delay="0"/>
                                  </p:stCondLst>
                                  <p:childTnLst>
                                    <p:set>
                                      <p:cBhvr>
                                        <p:cTn id="253" dur="1" fill="hold">
                                          <p:stCondLst>
                                            <p:cond delay="0"/>
                                          </p:stCondLst>
                                        </p:cTn>
                                        <p:tgtEl>
                                          <p:spTgt spid="80932">
                                            <p:txEl>
                                              <p:pRg st="0" end="0"/>
                                            </p:txEl>
                                          </p:spTgt>
                                        </p:tgtEl>
                                        <p:attrNameLst>
                                          <p:attrName>style.visibility</p:attrName>
                                        </p:attrNameLst>
                                      </p:cBhvr>
                                      <p:to>
                                        <p:strVal val="visible"/>
                                      </p:to>
                                    </p:set>
                                    <p:anim calcmode="lin" valueType="num">
                                      <p:cBhvr>
                                        <p:cTn id="254" dur="1000" fill="hold"/>
                                        <p:tgtEl>
                                          <p:spTgt spid="80932">
                                            <p:txEl>
                                              <p:pRg st="0" end="0"/>
                                            </p:txEl>
                                          </p:spTgt>
                                        </p:tgtEl>
                                        <p:attrNameLst>
                                          <p:attrName>ppt_x</p:attrName>
                                        </p:attrNameLst>
                                      </p:cBhvr>
                                      <p:tavLst>
                                        <p:tav tm="0">
                                          <p:val>
                                            <p:strVal val="#ppt_x-.2"/>
                                          </p:val>
                                        </p:tav>
                                        <p:tav tm="100000">
                                          <p:val>
                                            <p:strVal val="#ppt_x"/>
                                          </p:val>
                                        </p:tav>
                                      </p:tavLst>
                                    </p:anim>
                                    <p:anim calcmode="lin" valueType="num">
                                      <p:cBhvr>
                                        <p:cTn id="255" dur="1000" fill="hold"/>
                                        <p:tgtEl>
                                          <p:spTgt spid="8093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56" dur="1000"/>
                                        <p:tgtEl>
                                          <p:spTgt spid="80932">
                                            <p:txEl>
                                              <p:pRg st="0" end="0"/>
                                            </p:txEl>
                                          </p:spTgt>
                                        </p:tgtEl>
                                      </p:cBhvr>
                                    </p:animEffect>
                                  </p:childTnLst>
                                  <p:subTnLst>
                                    <p:set>
                                      <p:cBhvr override="childStyle">
                                        <p:cTn dur="1" fill="hold" display="0" masterRel="nextClick" afterEffect="1"/>
                                        <p:tgtEl>
                                          <p:spTgt spid="80932">
                                            <p:txEl>
                                              <p:pRg st="0" end="0"/>
                                            </p:txEl>
                                          </p:spTgt>
                                        </p:tgtEl>
                                        <p:attrNameLst>
                                          <p:attrName>style.visibility</p:attrName>
                                        </p:attrNameLst>
                                      </p:cBhvr>
                                      <p:to>
                                        <p:strVal val="hidden"/>
                                      </p:to>
                                    </p:set>
                                    <p:audio>
                                      <p:cMediaNode>
                                        <p:cTn display="0" masterRel="sameClick">
                                          <p:stCondLst>
                                            <p:cond evt="begin" delay="0">
                                              <p:tn val="252"/>
                                            </p:cond>
                                          </p:stCondLst>
                                          <p:endCondLst>
                                            <p:cond evt="onStopAudio" delay="0">
                                              <p:tgtEl>
                                                <p:sldTgt/>
                                              </p:tgtEl>
                                            </p:cond>
                                          </p:endCondLst>
                                        </p:cTn>
                                        <p:tgtEl>
                                          <p:sndTgt r:embed="rId4" name="applause.wav"/>
                                        </p:tgtEl>
                                      </p:cMediaNode>
                                    </p:audio>
                                  </p:subTnLst>
                                </p:cTn>
                              </p:par>
                              <p:par>
                                <p:cTn id="257" presetID="29" presetClass="entr" presetSubtype="0" fill="hold" nodeType="withEffect">
                                  <p:stCondLst>
                                    <p:cond delay="0"/>
                                  </p:stCondLst>
                                  <p:childTnLst>
                                    <p:set>
                                      <p:cBhvr>
                                        <p:cTn id="258" dur="1" fill="hold">
                                          <p:stCondLst>
                                            <p:cond delay="0"/>
                                          </p:stCondLst>
                                        </p:cTn>
                                        <p:tgtEl>
                                          <p:spTgt spid="80933">
                                            <p:txEl>
                                              <p:pRg st="0" end="0"/>
                                            </p:txEl>
                                          </p:spTgt>
                                        </p:tgtEl>
                                        <p:attrNameLst>
                                          <p:attrName>style.visibility</p:attrName>
                                        </p:attrNameLst>
                                      </p:cBhvr>
                                      <p:to>
                                        <p:strVal val="visible"/>
                                      </p:to>
                                    </p:set>
                                    <p:anim calcmode="lin" valueType="num">
                                      <p:cBhvr>
                                        <p:cTn id="259" dur="1000" fill="hold"/>
                                        <p:tgtEl>
                                          <p:spTgt spid="80933">
                                            <p:txEl>
                                              <p:pRg st="0" end="0"/>
                                            </p:txEl>
                                          </p:spTgt>
                                        </p:tgtEl>
                                        <p:attrNameLst>
                                          <p:attrName>ppt_x</p:attrName>
                                        </p:attrNameLst>
                                      </p:cBhvr>
                                      <p:tavLst>
                                        <p:tav tm="0">
                                          <p:val>
                                            <p:strVal val="#ppt_x-.2"/>
                                          </p:val>
                                        </p:tav>
                                        <p:tav tm="100000">
                                          <p:val>
                                            <p:strVal val="#ppt_x"/>
                                          </p:val>
                                        </p:tav>
                                      </p:tavLst>
                                    </p:anim>
                                    <p:anim calcmode="lin" valueType="num">
                                      <p:cBhvr>
                                        <p:cTn id="260" dur="1000" fill="hold"/>
                                        <p:tgtEl>
                                          <p:spTgt spid="8093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61" dur="1000"/>
                                        <p:tgtEl>
                                          <p:spTgt spid="80933">
                                            <p:txEl>
                                              <p:pRg st="0" end="0"/>
                                            </p:txEl>
                                          </p:spTgt>
                                        </p:tgtEl>
                                      </p:cBhvr>
                                    </p:animEffect>
                                  </p:childTnLst>
                                  <p:subTnLst>
                                    <p:set>
                                      <p:cBhvr override="childStyle">
                                        <p:cTn dur="1" fill="hold" display="0" masterRel="nextClick" afterEffect="1"/>
                                        <p:tgtEl>
                                          <p:spTgt spid="80933">
                                            <p:txEl>
                                              <p:pRg st="0" end="0"/>
                                            </p:txEl>
                                          </p:spTgt>
                                        </p:tgtEl>
                                        <p:attrNameLst>
                                          <p:attrName>style.visibility</p:attrName>
                                        </p:attrNameLst>
                                      </p:cBhvr>
                                      <p:to>
                                        <p:strVal val="hidden"/>
                                      </p:to>
                                    </p:set>
                                    <p:audio>
                                      <p:cMediaNode>
                                        <p:cTn display="0" masterRel="sameClick">
                                          <p:stCondLst>
                                            <p:cond evt="begin" delay="0">
                                              <p:tn val="257"/>
                                            </p:cond>
                                          </p:stCondLst>
                                          <p:endCondLst>
                                            <p:cond evt="onStopAudio" delay="0">
                                              <p:tgtEl>
                                                <p:sldTgt/>
                                              </p:tgtEl>
                                            </p:cond>
                                          </p:endCondLst>
                                        </p:cTn>
                                        <p:tgtEl>
                                          <p:sndTgt r:embed="rId4" name="applause.wav"/>
                                        </p:tgtEl>
                                      </p:cMediaNode>
                                    </p:audio>
                                  </p:subTnLst>
                                </p:cTn>
                              </p:par>
                              <p:par>
                                <p:cTn id="262" presetID="29" presetClass="entr" presetSubtype="0" fill="hold" nodeType="withEffect">
                                  <p:stCondLst>
                                    <p:cond delay="0"/>
                                  </p:stCondLst>
                                  <p:childTnLst>
                                    <p:set>
                                      <p:cBhvr>
                                        <p:cTn id="263" dur="1" fill="hold">
                                          <p:stCondLst>
                                            <p:cond delay="0"/>
                                          </p:stCondLst>
                                        </p:cTn>
                                        <p:tgtEl>
                                          <p:spTgt spid="80926">
                                            <p:txEl>
                                              <p:pRg st="0" end="0"/>
                                            </p:txEl>
                                          </p:spTgt>
                                        </p:tgtEl>
                                        <p:attrNameLst>
                                          <p:attrName>style.visibility</p:attrName>
                                        </p:attrNameLst>
                                      </p:cBhvr>
                                      <p:to>
                                        <p:strVal val="visible"/>
                                      </p:to>
                                    </p:set>
                                    <p:anim calcmode="lin" valueType="num">
                                      <p:cBhvr>
                                        <p:cTn id="264" dur="1000" fill="hold"/>
                                        <p:tgtEl>
                                          <p:spTgt spid="80926">
                                            <p:txEl>
                                              <p:pRg st="0" end="0"/>
                                            </p:txEl>
                                          </p:spTgt>
                                        </p:tgtEl>
                                        <p:attrNameLst>
                                          <p:attrName>ppt_x</p:attrName>
                                        </p:attrNameLst>
                                      </p:cBhvr>
                                      <p:tavLst>
                                        <p:tav tm="0">
                                          <p:val>
                                            <p:strVal val="#ppt_x-.2"/>
                                          </p:val>
                                        </p:tav>
                                        <p:tav tm="100000">
                                          <p:val>
                                            <p:strVal val="#ppt_x"/>
                                          </p:val>
                                        </p:tav>
                                      </p:tavLst>
                                    </p:anim>
                                    <p:anim calcmode="lin" valueType="num">
                                      <p:cBhvr>
                                        <p:cTn id="265" dur="1000" fill="hold"/>
                                        <p:tgtEl>
                                          <p:spTgt spid="8092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66" dur="1000"/>
                                        <p:tgtEl>
                                          <p:spTgt spid="80926">
                                            <p:txEl>
                                              <p:pRg st="0" end="0"/>
                                            </p:txEl>
                                          </p:spTgt>
                                        </p:tgtEl>
                                      </p:cBhvr>
                                    </p:animEffect>
                                  </p:childTnLst>
                                  <p:subTnLst>
                                    <p:set>
                                      <p:cBhvr override="childStyle">
                                        <p:cTn dur="1" fill="hold" display="0" masterRel="nextClick" afterEffect="1"/>
                                        <p:tgtEl>
                                          <p:spTgt spid="80926">
                                            <p:txEl>
                                              <p:pRg st="0" end="0"/>
                                            </p:txEl>
                                          </p:spTgt>
                                        </p:tgtEl>
                                        <p:attrNameLst>
                                          <p:attrName>style.visibility</p:attrName>
                                        </p:attrNameLst>
                                      </p:cBhvr>
                                      <p:to>
                                        <p:strVal val="hidden"/>
                                      </p:to>
                                    </p:set>
                                    <p:audio>
                                      <p:cMediaNode>
                                        <p:cTn display="0" masterRel="sameClick">
                                          <p:stCondLst>
                                            <p:cond evt="begin" delay="0">
                                              <p:tn val="262"/>
                                            </p:cond>
                                          </p:stCondLst>
                                          <p:endCondLst>
                                            <p:cond evt="onStopAudio" delay="0">
                                              <p:tgtEl>
                                                <p:sldTgt/>
                                              </p:tgtEl>
                                            </p:cond>
                                          </p:endCondLst>
                                        </p:cTn>
                                        <p:tgtEl>
                                          <p:sndTgt r:embed="rId4" name="applause.wav"/>
                                        </p:tgtEl>
                                      </p:cMediaNode>
                                    </p:audio>
                                  </p:subTnLst>
                                </p:cTn>
                              </p:par>
                              <p:par>
                                <p:cTn id="267" presetID="29" presetClass="entr" presetSubtype="0" fill="hold" nodeType="withEffect">
                                  <p:stCondLst>
                                    <p:cond delay="0"/>
                                  </p:stCondLst>
                                  <p:childTnLst>
                                    <p:set>
                                      <p:cBhvr>
                                        <p:cTn id="268" dur="1" fill="hold">
                                          <p:stCondLst>
                                            <p:cond delay="0"/>
                                          </p:stCondLst>
                                        </p:cTn>
                                        <p:tgtEl>
                                          <p:spTgt spid="80934">
                                            <p:txEl>
                                              <p:pRg st="0" end="0"/>
                                            </p:txEl>
                                          </p:spTgt>
                                        </p:tgtEl>
                                        <p:attrNameLst>
                                          <p:attrName>style.visibility</p:attrName>
                                        </p:attrNameLst>
                                      </p:cBhvr>
                                      <p:to>
                                        <p:strVal val="visible"/>
                                      </p:to>
                                    </p:set>
                                    <p:anim calcmode="lin" valueType="num">
                                      <p:cBhvr>
                                        <p:cTn id="269" dur="1000" fill="hold"/>
                                        <p:tgtEl>
                                          <p:spTgt spid="80934">
                                            <p:txEl>
                                              <p:pRg st="0" end="0"/>
                                            </p:txEl>
                                          </p:spTgt>
                                        </p:tgtEl>
                                        <p:attrNameLst>
                                          <p:attrName>ppt_x</p:attrName>
                                        </p:attrNameLst>
                                      </p:cBhvr>
                                      <p:tavLst>
                                        <p:tav tm="0">
                                          <p:val>
                                            <p:strVal val="#ppt_x-.2"/>
                                          </p:val>
                                        </p:tav>
                                        <p:tav tm="100000">
                                          <p:val>
                                            <p:strVal val="#ppt_x"/>
                                          </p:val>
                                        </p:tav>
                                      </p:tavLst>
                                    </p:anim>
                                    <p:anim calcmode="lin" valueType="num">
                                      <p:cBhvr>
                                        <p:cTn id="270" dur="1000" fill="hold"/>
                                        <p:tgtEl>
                                          <p:spTgt spid="8093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71" dur="1000"/>
                                        <p:tgtEl>
                                          <p:spTgt spid="80934">
                                            <p:txEl>
                                              <p:pRg st="0" end="0"/>
                                            </p:txEl>
                                          </p:spTgt>
                                        </p:tgtEl>
                                      </p:cBhvr>
                                    </p:animEffect>
                                  </p:childTnLst>
                                  <p:subTnLst>
                                    <p:set>
                                      <p:cBhvr override="childStyle">
                                        <p:cTn dur="1" fill="hold" display="0" masterRel="nextClick" afterEffect="1"/>
                                        <p:tgtEl>
                                          <p:spTgt spid="80934">
                                            <p:txEl>
                                              <p:pRg st="0" end="0"/>
                                            </p:txEl>
                                          </p:spTgt>
                                        </p:tgtEl>
                                        <p:attrNameLst>
                                          <p:attrName>style.visibility</p:attrName>
                                        </p:attrNameLst>
                                      </p:cBhvr>
                                      <p:to>
                                        <p:strVal val="hidden"/>
                                      </p:to>
                                    </p:set>
                                    <p:audio>
                                      <p:cMediaNode>
                                        <p:cTn display="0" masterRel="sameClick">
                                          <p:stCondLst>
                                            <p:cond evt="begin" delay="0">
                                              <p:tn val="26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80958"/>
                  </p:tgtEl>
                </p:cond>
              </p:nextCondLst>
            </p:seq>
            <p:seq concurrent="1" nextAc="seek">
              <p:cTn id="272" restart="whenNotActive" fill="hold" evtFilter="cancelBubble" nodeType="interactiveSeq">
                <p:stCondLst>
                  <p:cond evt="onClick" delay="0">
                    <p:tgtEl>
                      <p:spTgt spid="80960"/>
                    </p:tgtEl>
                  </p:cond>
                </p:stCondLst>
                <p:endSync evt="end" delay="0">
                  <p:rtn val="all"/>
                </p:endSync>
                <p:childTnLst>
                  <p:par>
                    <p:cTn id="273" fill="hold" nodeType="clickPar">
                      <p:stCondLst>
                        <p:cond delay="0"/>
                      </p:stCondLst>
                      <p:childTnLst>
                        <p:par>
                          <p:cTn id="274" fill="hold" nodeType="withGroup">
                            <p:stCondLst>
                              <p:cond delay="0"/>
                            </p:stCondLst>
                            <p:childTnLst>
                              <p:par>
                                <p:cTn id="275" presetID="29" presetClass="entr" presetSubtype="0" fill="hold" nodeType="withEffect">
                                  <p:stCondLst>
                                    <p:cond delay="0"/>
                                  </p:stCondLst>
                                  <p:childTnLst>
                                    <p:set>
                                      <p:cBhvr>
                                        <p:cTn id="276" dur="1" fill="hold">
                                          <p:stCondLst>
                                            <p:cond delay="0"/>
                                          </p:stCondLst>
                                        </p:cTn>
                                        <p:tgtEl>
                                          <p:spTgt spid="80942">
                                            <p:txEl>
                                              <p:pRg st="0" end="0"/>
                                            </p:txEl>
                                          </p:spTgt>
                                        </p:tgtEl>
                                        <p:attrNameLst>
                                          <p:attrName>style.visibility</p:attrName>
                                        </p:attrNameLst>
                                      </p:cBhvr>
                                      <p:to>
                                        <p:strVal val="visible"/>
                                      </p:to>
                                    </p:set>
                                    <p:anim calcmode="lin" valueType="num">
                                      <p:cBhvr>
                                        <p:cTn id="277" dur="1000" fill="hold"/>
                                        <p:tgtEl>
                                          <p:spTgt spid="80942">
                                            <p:txEl>
                                              <p:pRg st="0" end="0"/>
                                            </p:txEl>
                                          </p:spTgt>
                                        </p:tgtEl>
                                        <p:attrNameLst>
                                          <p:attrName>ppt_x</p:attrName>
                                        </p:attrNameLst>
                                      </p:cBhvr>
                                      <p:tavLst>
                                        <p:tav tm="0">
                                          <p:val>
                                            <p:strVal val="#ppt_x-.2"/>
                                          </p:val>
                                        </p:tav>
                                        <p:tav tm="100000">
                                          <p:val>
                                            <p:strVal val="#ppt_x"/>
                                          </p:val>
                                        </p:tav>
                                      </p:tavLst>
                                    </p:anim>
                                    <p:anim calcmode="lin" valueType="num">
                                      <p:cBhvr>
                                        <p:cTn id="278" dur="1000" fill="hold"/>
                                        <p:tgtEl>
                                          <p:spTgt spid="8094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79" dur="1000"/>
                                        <p:tgtEl>
                                          <p:spTgt spid="80942">
                                            <p:txEl>
                                              <p:pRg st="0" end="0"/>
                                            </p:txEl>
                                          </p:spTgt>
                                        </p:tgtEl>
                                      </p:cBhvr>
                                    </p:animEffect>
                                  </p:childTnLst>
                                  <p:subTnLst>
                                    <p:set>
                                      <p:cBhvr override="childStyle">
                                        <p:cTn dur="1" fill="hold" display="0" masterRel="nextClick" afterEffect="1"/>
                                        <p:tgtEl>
                                          <p:spTgt spid="80942">
                                            <p:txEl>
                                              <p:pRg st="0" end="0"/>
                                            </p:txEl>
                                          </p:spTgt>
                                        </p:tgtEl>
                                        <p:attrNameLst>
                                          <p:attrName>style.visibility</p:attrName>
                                        </p:attrNameLst>
                                      </p:cBhvr>
                                      <p:to>
                                        <p:strVal val="hidden"/>
                                      </p:to>
                                    </p:set>
                                    <p:audio>
                                      <p:cMediaNode>
                                        <p:cTn display="0" masterRel="sameClick">
                                          <p:stCondLst>
                                            <p:cond evt="begin" delay="0">
                                              <p:tn val="275"/>
                                            </p:cond>
                                          </p:stCondLst>
                                          <p:endCondLst>
                                            <p:cond evt="onStopAudio" delay="0">
                                              <p:tgtEl>
                                                <p:sldTgt/>
                                              </p:tgtEl>
                                            </p:cond>
                                          </p:endCondLst>
                                        </p:cTn>
                                        <p:tgtEl>
                                          <p:sndTgt r:embed="rId4" name="applause.wav"/>
                                        </p:tgtEl>
                                      </p:cMediaNode>
                                    </p:audio>
                                  </p:subTnLst>
                                </p:cTn>
                              </p:par>
                              <p:par>
                                <p:cTn id="280" presetID="29" presetClass="entr" presetSubtype="0" fill="hold" nodeType="withEffect">
                                  <p:stCondLst>
                                    <p:cond delay="0"/>
                                  </p:stCondLst>
                                  <p:childTnLst>
                                    <p:set>
                                      <p:cBhvr>
                                        <p:cTn id="281" dur="1" fill="hold">
                                          <p:stCondLst>
                                            <p:cond delay="0"/>
                                          </p:stCondLst>
                                        </p:cTn>
                                        <p:tgtEl>
                                          <p:spTgt spid="80943">
                                            <p:txEl>
                                              <p:pRg st="0" end="0"/>
                                            </p:txEl>
                                          </p:spTgt>
                                        </p:tgtEl>
                                        <p:attrNameLst>
                                          <p:attrName>style.visibility</p:attrName>
                                        </p:attrNameLst>
                                      </p:cBhvr>
                                      <p:to>
                                        <p:strVal val="visible"/>
                                      </p:to>
                                    </p:set>
                                    <p:anim calcmode="lin" valueType="num">
                                      <p:cBhvr>
                                        <p:cTn id="282" dur="1000" fill="hold"/>
                                        <p:tgtEl>
                                          <p:spTgt spid="80943">
                                            <p:txEl>
                                              <p:pRg st="0" end="0"/>
                                            </p:txEl>
                                          </p:spTgt>
                                        </p:tgtEl>
                                        <p:attrNameLst>
                                          <p:attrName>ppt_x</p:attrName>
                                        </p:attrNameLst>
                                      </p:cBhvr>
                                      <p:tavLst>
                                        <p:tav tm="0">
                                          <p:val>
                                            <p:strVal val="#ppt_x-.2"/>
                                          </p:val>
                                        </p:tav>
                                        <p:tav tm="100000">
                                          <p:val>
                                            <p:strVal val="#ppt_x"/>
                                          </p:val>
                                        </p:tav>
                                      </p:tavLst>
                                    </p:anim>
                                    <p:anim calcmode="lin" valueType="num">
                                      <p:cBhvr>
                                        <p:cTn id="283" dur="1000" fill="hold"/>
                                        <p:tgtEl>
                                          <p:spTgt spid="8094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84" dur="1000"/>
                                        <p:tgtEl>
                                          <p:spTgt spid="80943">
                                            <p:txEl>
                                              <p:pRg st="0" end="0"/>
                                            </p:txEl>
                                          </p:spTgt>
                                        </p:tgtEl>
                                      </p:cBhvr>
                                    </p:animEffect>
                                  </p:childTnLst>
                                  <p:subTnLst>
                                    <p:set>
                                      <p:cBhvr override="childStyle">
                                        <p:cTn dur="1" fill="hold" display="0" masterRel="nextClick" afterEffect="1"/>
                                        <p:tgtEl>
                                          <p:spTgt spid="80943">
                                            <p:txEl>
                                              <p:pRg st="0" end="0"/>
                                            </p:txEl>
                                          </p:spTgt>
                                        </p:tgtEl>
                                        <p:attrNameLst>
                                          <p:attrName>style.visibility</p:attrName>
                                        </p:attrNameLst>
                                      </p:cBhvr>
                                      <p:to>
                                        <p:strVal val="hidden"/>
                                      </p:to>
                                    </p:set>
                                    <p:audio>
                                      <p:cMediaNode>
                                        <p:cTn display="0" masterRel="sameClick">
                                          <p:stCondLst>
                                            <p:cond evt="begin" delay="0">
                                              <p:tn val="280"/>
                                            </p:cond>
                                          </p:stCondLst>
                                          <p:endCondLst>
                                            <p:cond evt="onStopAudio" delay="0">
                                              <p:tgtEl>
                                                <p:sldTgt/>
                                              </p:tgtEl>
                                            </p:cond>
                                          </p:endCondLst>
                                        </p:cTn>
                                        <p:tgtEl>
                                          <p:sndTgt r:embed="rId4" name="applause.wav"/>
                                        </p:tgtEl>
                                      </p:cMediaNode>
                                    </p:audio>
                                  </p:subTnLst>
                                </p:cTn>
                              </p:par>
                              <p:par>
                                <p:cTn id="285" presetID="29" presetClass="entr" presetSubtype="0" fill="hold" nodeType="withEffect">
                                  <p:stCondLst>
                                    <p:cond delay="0"/>
                                  </p:stCondLst>
                                  <p:childTnLst>
                                    <p:set>
                                      <p:cBhvr>
                                        <p:cTn id="286" dur="1" fill="hold">
                                          <p:stCondLst>
                                            <p:cond delay="0"/>
                                          </p:stCondLst>
                                        </p:cTn>
                                        <p:tgtEl>
                                          <p:spTgt spid="80944">
                                            <p:txEl>
                                              <p:pRg st="0" end="0"/>
                                            </p:txEl>
                                          </p:spTgt>
                                        </p:tgtEl>
                                        <p:attrNameLst>
                                          <p:attrName>style.visibility</p:attrName>
                                        </p:attrNameLst>
                                      </p:cBhvr>
                                      <p:to>
                                        <p:strVal val="visible"/>
                                      </p:to>
                                    </p:set>
                                    <p:anim calcmode="lin" valueType="num">
                                      <p:cBhvr>
                                        <p:cTn id="287" dur="1000" fill="hold"/>
                                        <p:tgtEl>
                                          <p:spTgt spid="80944">
                                            <p:txEl>
                                              <p:pRg st="0" end="0"/>
                                            </p:txEl>
                                          </p:spTgt>
                                        </p:tgtEl>
                                        <p:attrNameLst>
                                          <p:attrName>ppt_x</p:attrName>
                                        </p:attrNameLst>
                                      </p:cBhvr>
                                      <p:tavLst>
                                        <p:tav tm="0">
                                          <p:val>
                                            <p:strVal val="#ppt_x-.2"/>
                                          </p:val>
                                        </p:tav>
                                        <p:tav tm="100000">
                                          <p:val>
                                            <p:strVal val="#ppt_x"/>
                                          </p:val>
                                        </p:tav>
                                      </p:tavLst>
                                    </p:anim>
                                    <p:anim calcmode="lin" valueType="num">
                                      <p:cBhvr>
                                        <p:cTn id="288" dur="1000" fill="hold"/>
                                        <p:tgtEl>
                                          <p:spTgt spid="8094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89" dur="1000"/>
                                        <p:tgtEl>
                                          <p:spTgt spid="80944">
                                            <p:txEl>
                                              <p:pRg st="0" end="0"/>
                                            </p:txEl>
                                          </p:spTgt>
                                        </p:tgtEl>
                                      </p:cBhvr>
                                    </p:animEffect>
                                  </p:childTnLst>
                                  <p:subTnLst>
                                    <p:set>
                                      <p:cBhvr override="childStyle">
                                        <p:cTn dur="1" fill="hold" display="0" masterRel="nextClick" afterEffect="1"/>
                                        <p:tgtEl>
                                          <p:spTgt spid="80944">
                                            <p:txEl>
                                              <p:pRg st="0" end="0"/>
                                            </p:txEl>
                                          </p:spTgt>
                                        </p:tgtEl>
                                        <p:attrNameLst>
                                          <p:attrName>style.visibility</p:attrName>
                                        </p:attrNameLst>
                                      </p:cBhvr>
                                      <p:to>
                                        <p:strVal val="hidden"/>
                                      </p:to>
                                    </p:set>
                                    <p:audio>
                                      <p:cMediaNode>
                                        <p:cTn display="0" masterRel="sameClick">
                                          <p:stCondLst>
                                            <p:cond evt="begin" delay="0">
                                              <p:tn val="285"/>
                                            </p:cond>
                                          </p:stCondLst>
                                          <p:endCondLst>
                                            <p:cond evt="onStopAudio" delay="0">
                                              <p:tgtEl>
                                                <p:sldTgt/>
                                              </p:tgtEl>
                                            </p:cond>
                                          </p:endCondLst>
                                        </p:cTn>
                                        <p:tgtEl>
                                          <p:sndTgt r:embed="rId4" name="applause.wav"/>
                                        </p:tgtEl>
                                      </p:cMediaNode>
                                    </p:audio>
                                  </p:subTnLst>
                                </p:cTn>
                              </p:par>
                              <p:par>
                                <p:cTn id="290" presetID="29" presetClass="entr" presetSubtype="0" fill="hold" nodeType="withEffect">
                                  <p:stCondLst>
                                    <p:cond delay="0"/>
                                  </p:stCondLst>
                                  <p:childTnLst>
                                    <p:set>
                                      <p:cBhvr>
                                        <p:cTn id="291" dur="1" fill="hold">
                                          <p:stCondLst>
                                            <p:cond delay="0"/>
                                          </p:stCondLst>
                                        </p:cTn>
                                        <p:tgtEl>
                                          <p:spTgt spid="80945">
                                            <p:txEl>
                                              <p:pRg st="0" end="0"/>
                                            </p:txEl>
                                          </p:spTgt>
                                        </p:tgtEl>
                                        <p:attrNameLst>
                                          <p:attrName>style.visibility</p:attrName>
                                        </p:attrNameLst>
                                      </p:cBhvr>
                                      <p:to>
                                        <p:strVal val="visible"/>
                                      </p:to>
                                    </p:set>
                                    <p:anim calcmode="lin" valueType="num">
                                      <p:cBhvr>
                                        <p:cTn id="292" dur="1000" fill="hold"/>
                                        <p:tgtEl>
                                          <p:spTgt spid="80945">
                                            <p:txEl>
                                              <p:pRg st="0" end="0"/>
                                            </p:txEl>
                                          </p:spTgt>
                                        </p:tgtEl>
                                        <p:attrNameLst>
                                          <p:attrName>ppt_x</p:attrName>
                                        </p:attrNameLst>
                                      </p:cBhvr>
                                      <p:tavLst>
                                        <p:tav tm="0">
                                          <p:val>
                                            <p:strVal val="#ppt_x-.2"/>
                                          </p:val>
                                        </p:tav>
                                        <p:tav tm="100000">
                                          <p:val>
                                            <p:strVal val="#ppt_x"/>
                                          </p:val>
                                        </p:tav>
                                      </p:tavLst>
                                    </p:anim>
                                    <p:anim calcmode="lin" valueType="num">
                                      <p:cBhvr>
                                        <p:cTn id="293" dur="1000" fill="hold"/>
                                        <p:tgtEl>
                                          <p:spTgt spid="8094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94" dur="1000"/>
                                        <p:tgtEl>
                                          <p:spTgt spid="80945">
                                            <p:txEl>
                                              <p:pRg st="0" end="0"/>
                                            </p:txEl>
                                          </p:spTgt>
                                        </p:tgtEl>
                                      </p:cBhvr>
                                    </p:animEffect>
                                  </p:childTnLst>
                                  <p:subTnLst>
                                    <p:set>
                                      <p:cBhvr override="childStyle">
                                        <p:cTn dur="1" fill="hold" display="0" masterRel="nextClick" afterEffect="1"/>
                                        <p:tgtEl>
                                          <p:spTgt spid="80945">
                                            <p:txEl>
                                              <p:pRg st="0" end="0"/>
                                            </p:txEl>
                                          </p:spTgt>
                                        </p:tgtEl>
                                        <p:attrNameLst>
                                          <p:attrName>style.visibility</p:attrName>
                                        </p:attrNameLst>
                                      </p:cBhvr>
                                      <p:to>
                                        <p:strVal val="hidden"/>
                                      </p:to>
                                    </p:set>
                                    <p:audio>
                                      <p:cMediaNode>
                                        <p:cTn display="0" masterRel="sameClick">
                                          <p:stCondLst>
                                            <p:cond evt="begin" delay="0">
                                              <p:tn val="290"/>
                                            </p:cond>
                                          </p:stCondLst>
                                          <p:endCondLst>
                                            <p:cond evt="onStopAudio" delay="0">
                                              <p:tgtEl>
                                                <p:sldTgt/>
                                              </p:tgtEl>
                                            </p:cond>
                                          </p:endCondLst>
                                        </p:cTn>
                                        <p:tgtEl>
                                          <p:sndTgt r:embed="rId4" name="applause.wav"/>
                                        </p:tgtEl>
                                      </p:cMediaNode>
                                    </p:audio>
                                  </p:subTnLst>
                                </p:cTn>
                              </p:par>
                              <p:par>
                                <p:cTn id="295" presetID="29" presetClass="entr" presetSubtype="0" fill="hold" nodeType="withEffect">
                                  <p:stCondLst>
                                    <p:cond delay="0"/>
                                  </p:stCondLst>
                                  <p:childTnLst>
                                    <p:set>
                                      <p:cBhvr>
                                        <p:cTn id="296" dur="1" fill="hold">
                                          <p:stCondLst>
                                            <p:cond delay="0"/>
                                          </p:stCondLst>
                                        </p:cTn>
                                        <p:tgtEl>
                                          <p:spTgt spid="80946">
                                            <p:txEl>
                                              <p:pRg st="0" end="0"/>
                                            </p:txEl>
                                          </p:spTgt>
                                        </p:tgtEl>
                                        <p:attrNameLst>
                                          <p:attrName>style.visibility</p:attrName>
                                        </p:attrNameLst>
                                      </p:cBhvr>
                                      <p:to>
                                        <p:strVal val="visible"/>
                                      </p:to>
                                    </p:set>
                                    <p:anim calcmode="lin" valueType="num">
                                      <p:cBhvr>
                                        <p:cTn id="297" dur="1000" fill="hold"/>
                                        <p:tgtEl>
                                          <p:spTgt spid="80946">
                                            <p:txEl>
                                              <p:pRg st="0" end="0"/>
                                            </p:txEl>
                                          </p:spTgt>
                                        </p:tgtEl>
                                        <p:attrNameLst>
                                          <p:attrName>ppt_x</p:attrName>
                                        </p:attrNameLst>
                                      </p:cBhvr>
                                      <p:tavLst>
                                        <p:tav tm="0">
                                          <p:val>
                                            <p:strVal val="#ppt_x-.2"/>
                                          </p:val>
                                        </p:tav>
                                        <p:tav tm="100000">
                                          <p:val>
                                            <p:strVal val="#ppt_x"/>
                                          </p:val>
                                        </p:tav>
                                      </p:tavLst>
                                    </p:anim>
                                    <p:anim calcmode="lin" valueType="num">
                                      <p:cBhvr>
                                        <p:cTn id="298" dur="1000" fill="hold"/>
                                        <p:tgtEl>
                                          <p:spTgt spid="8094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99" dur="1000"/>
                                        <p:tgtEl>
                                          <p:spTgt spid="80946">
                                            <p:txEl>
                                              <p:pRg st="0" end="0"/>
                                            </p:txEl>
                                          </p:spTgt>
                                        </p:tgtEl>
                                      </p:cBhvr>
                                    </p:animEffect>
                                  </p:childTnLst>
                                  <p:subTnLst>
                                    <p:set>
                                      <p:cBhvr override="childStyle">
                                        <p:cTn dur="1" fill="hold" display="0" masterRel="nextClick" afterEffect="1"/>
                                        <p:tgtEl>
                                          <p:spTgt spid="80946">
                                            <p:txEl>
                                              <p:pRg st="0" end="0"/>
                                            </p:txEl>
                                          </p:spTgt>
                                        </p:tgtEl>
                                        <p:attrNameLst>
                                          <p:attrName>style.visibility</p:attrName>
                                        </p:attrNameLst>
                                      </p:cBhvr>
                                      <p:to>
                                        <p:strVal val="hidden"/>
                                      </p:to>
                                    </p:set>
                                    <p:audio>
                                      <p:cMediaNode>
                                        <p:cTn display="0" masterRel="sameClick">
                                          <p:stCondLst>
                                            <p:cond evt="begin" delay="0">
                                              <p:tn val="295"/>
                                            </p:cond>
                                          </p:stCondLst>
                                          <p:endCondLst>
                                            <p:cond evt="onStopAudio" delay="0">
                                              <p:tgtEl>
                                                <p:sldTgt/>
                                              </p:tgtEl>
                                            </p:cond>
                                          </p:endCondLst>
                                        </p:cTn>
                                        <p:tgtEl>
                                          <p:sndTgt r:embed="rId4" name="applause.wav"/>
                                        </p:tgtEl>
                                      </p:cMediaNode>
                                    </p:audio>
                                  </p:subTnLst>
                                </p:cTn>
                              </p:par>
                              <p:par>
                                <p:cTn id="300" presetID="29" presetClass="entr" presetSubtype="0" fill="hold" nodeType="withEffect">
                                  <p:stCondLst>
                                    <p:cond delay="0"/>
                                  </p:stCondLst>
                                  <p:childTnLst>
                                    <p:set>
                                      <p:cBhvr>
                                        <p:cTn id="301" dur="1" fill="hold">
                                          <p:stCondLst>
                                            <p:cond delay="0"/>
                                          </p:stCondLst>
                                        </p:cTn>
                                        <p:tgtEl>
                                          <p:spTgt spid="80947">
                                            <p:txEl>
                                              <p:pRg st="0" end="0"/>
                                            </p:txEl>
                                          </p:spTgt>
                                        </p:tgtEl>
                                        <p:attrNameLst>
                                          <p:attrName>style.visibility</p:attrName>
                                        </p:attrNameLst>
                                      </p:cBhvr>
                                      <p:to>
                                        <p:strVal val="visible"/>
                                      </p:to>
                                    </p:set>
                                    <p:anim calcmode="lin" valueType="num">
                                      <p:cBhvr>
                                        <p:cTn id="302" dur="1000" fill="hold"/>
                                        <p:tgtEl>
                                          <p:spTgt spid="80947">
                                            <p:txEl>
                                              <p:pRg st="0" end="0"/>
                                            </p:txEl>
                                          </p:spTgt>
                                        </p:tgtEl>
                                        <p:attrNameLst>
                                          <p:attrName>ppt_x</p:attrName>
                                        </p:attrNameLst>
                                      </p:cBhvr>
                                      <p:tavLst>
                                        <p:tav tm="0">
                                          <p:val>
                                            <p:strVal val="#ppt_x-.2"/>
                                          </p:val>
                                        </p:tav>
                                        <p:tav tm="100000">
                                          <p:val>
                                            <p:strVal val="#ppt_x"/>
                                          </p:val>
                                        </p:tav>
                                      </p:tavLst>
                                    </p:anim>
                                    <p:anim calcmode="lin" valueType="num">
                                      <p:cBhvr>
                                        <p:cTn id="303" dur="1000" fill="hold"/>
                                        <p:tgtEl>
                                          <p:spTgt spid="8094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04" dur="1000"/>
                                        <p:tgtEl>
                                          <p:spTgt spid="80947">
                                            <p:txEl>
                                              <p:pRg st="0" end="0"/>
                                            </p:txEl>
                                          </p:spTgt>
                                        </p:tgtEl>
                                      </p:cBhvr>
                                    </p:animEffect>
                                  </p:childTnLst>
                                  <p:subTnLst>
                                    <p:set>
                                      <p:cBhvr override="childStyle">
                                        <p:cTn dur="1" fill="hold" display="0" masterRel="nextClick" afterEffect="1"/>
                                        <p:tgtEl>
                                          <p:spTgt spid="80947">
                                            <p:txEl>
                                              <p:pRg st="0" end="0"/>
                                            </p:txEl>
                                          </p:spTgt>
                                        </p:tgtEl>
                                        <p:attrNameLst>
                                          <p:attrName>style.visibility</p:attrName>
                                        </p:attrNameLst>
                                      </p:cBhvr>
                                      <p:to>
                                        <p:strVal val="hidden"/>
                                      </p:to>
                                    </p:set>
                                    <p:audio>
                                      <p:cMediaNode>
                                        <p:cTn display="0" masterRel="sameClick">
                                          <p:stCondLst>
                                            <p:cond evt="begin" delay="0">
                                              <p:tn val="300"/>
                                            </p:cond>
                                          </p:stCondLst>
                                          <p:endCondLst>
                                            <p:cond evt="onStopAudio" delay="0">
                                              <p:tgtEl>
                                                <p:sldTgt/>
                                              </p:tgtEl>
                                            </p:cond>
                                          </p:endCondLst>
                                        </p:cTn>
                                        <p:tgtEl>
                                          <p:sndTgt r:embed="rId4" name="applause.wav"/>
                                        </p:tgtEl>
                                      </p:cMediaNode>
                                    </p:audio>
                                  </p:subTnLst>
                                </p:cTn>
                              </p:par>
                              <p:par>
                                <p:cTn id="305" presetID="29" presetClass="entr" presetSubtype="0" fill="hold" nodeType="withEffect">
                                  <p:stCondLst>
                                    <p:cond delay="0"/>
                                  </p:stCondLst>
                                  <p:childTnLst>
                                    <p:set>
                                      <p:cBhvr>
                                        <p:cTn id="306" dur="1" fill="hold">
                                          <p:stCondLst>
                                            <p:cond delay="0"/>
                                          </p:stCondLst>
                                        </p:cTn>
                                        <p:tgtEl>
                                          <p:spTgt spid="80948">
                                            <p:txEl>
                                              <p:pRg st="0" end="0"/>
                                            </p:txEl>
                                          </p:spTgt>
                                        </p:tgtEl>
                                        <p:attrNameLst>
                                          <p:attrName>style.visibility</p:attrName>
                                        </p:attrNameLst>
                                      </p:cBhvr>
                                      <p:to>
                                        <p:strVal val="visible"/>
                                      </p:to>
                                    </p:set>
                                    <p:anim calcmode="lin" valueType="num">
                                      <p:cBhvr>
                                        <p:cTn id="307" dur="1000" fill="hold"/>
                                        <p:tgtEl>
                                          <p:spTgt spid="80948">
                                            <p:txEl>
                                              <p:pRg st="0" end="0"/>
                                            </p:txEl>
                                          </p:spTgt>
                                        </p:tgtEl>
                                        <p:attrNameLst>
                                          <p:attrName>ppt_x</p:attrName>
                                        </p:attrNameLst>
                                      </p:cBhvr>
                                      <p:tavLst>
                                        <p:tav tm="0">
                                          <p:val>
                                            <p:strVal val="#ppt_x-.2"/>
                                          </p:val>
                                        </p:tav>
                                        <p:tav tm="100000">
                                          <p:val>
                                            <p:strVal val="#ppt_x"/>
                                          </p:val>
                                        </p:tav>
                                      </p:tavLst>
                                    </p:anim>
                                    <p:anim calcmode="lin" valueType="num">
                                      <p:cBhvr>
                                        <p:cTn id="308" dur="1000" fill="hold"/>
                                        <p:tgtEl>
                                          <p:spTgt spid="8094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09" dur="1000"/>
                                        <p:tgtEl>
                                          <p:spTgt spid="80948">
                                            <p:txEl>
                                              <p:pRg st="0" end="0"/>
                                            </p:txEl>
                                          </p:spTgt>
                                        </p:tgtEl>
                                      </p:cBhvr>
                                    </p:animEffect>
                                  </p:childTnLst>
                                  <p:subTnLst>
                                    <p:set>
                                      <p:cBhvr override="childStyle">
                                        <p:cTn dur="1" fill="hold" display="0" masterRel="nextClick" afterEffect="1"/>
                                        <p:tgtEl>
                                          <p:spTgt spid="80948">
                                            <p:txEl>
                                              <p:pRg st="0" end="0"/>
                                            </p:txEl>
                                          </p:spTgt>
                                        </p:tgtEl>
                                        <p:attrNameLst>
                                          <p:attrName>style.visibility</p:attrName>
                                        </p:attrNameLst>
                                      </p:cBhvr>
                                      <p:to>
                                        <p:strVal val="hidden"/>
                                      </p:to>
                                    </p:set>
                                    <p:audio>
                                      <p:cMediaNode>
                                        <p:cTn display="0" masterRel="sameClick">
                                          <p:stCondLst>
                                            <p:cond evt="begin" delay="0">
                                              <p:tn val="305"/>
                                            </p:cond>
                                          </p:stCondLst>
                                          <p:endCondLst>
                                            <p:cond evt="onStopAudio" delay="0">
                                              <p:tgtEl>
                                                <p:sldTgt/>
                                              </p:tgtEl>
                                            </p:cond>
                                          </p:endCondLst>
                                        </p:cTn>
                                        <p:tgtEl>
                                          <p:sndTgt r:embed="rId4" name="applause.wav"/>
                                        </p:tgtEl>
                                      </p:cMediaNode>
                                    </p:audio>
                                  </p:subTnLst>
                                </p:cTn>
                              </p:par>
                              <p:par>
                                <p:cTn id="310" presetID="29" presetClass="entr" presetSubtype="0" fill="hold" nodeType="withEffect">
                                  <p:stCondLst>
                                    <p:cond delay="0"/>
                                  </p:stCondLst>
                                  <p:childTnLst>
                                    <p:set>
                                      <p:cBhvr>
                                        <p:cTn id="311" dur="1" fill="hold">
                                          <p:stCondLst>
                                            <p:cond delay="0"/>
                                          </p:stCondLst>
                                        </p:cTn>
                                        <p:tgtEl>
                                          <p:spTgt spid="80941">
                                            <p:txEl>
                                              <p:pRg st="0" end="0"/>
                                            </p:txEl>
                                          </p:spTgt>
                                        </p:tgtEl>
                                        <p:attrNameLst>
                                          <p:attrName>style.visibility</p:attrName>
                                        </p:attrNameLst>
                                      </p:cBhvr>
                                      <p:to>
                                        <p:strVal val="visible"/>
                                      </p:to>
                                    </p:set>
                                    <p:anim calcmode="lin" valueType="num">
                                      <p:cBhvr>
                                        <p:cTn id="312" dur="1000" fill="hold"/>
                                        <p:tgtEl>
                                          <p:spTgt spid="80941">
                                            <p:txEl>
                                              <p:pRg st="0" end="0"/>
                                            </p:txEl>
                                          </p:spTgt>
                                        </p:tgtEl>
                                        <p:attrNameLst>
                                          <p:attrName>ppt_x</p:attrName>
                                        </p:attrNameLst>
                                      </p:cBhvr>
                                      <p:tavLst>
                                        <p:tav tm="0">
                                          <p:val>
                                            <p:strVal val="#ppt_x-.2"/>
                                          </p:val>
                                        </p:tav>
                                        <p:tav tm="100000">
                                          <p:val>
                                            <p:strVal val="#ppt_x"/>
                                          </p:val>
                                        </p:tav>
                                      </p:tavLst>
                                    </p:anim>
                                    <p:anim calcmode="lin" valueType="num">
                                      <p:cBhvr>
                                        <p:cTn id="313" dur="1000" fill="hold"/>
                                        <p:tgtEl>
                                          <p:spTgt spid="8094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14" dur="1000"/>
                                        <p:tgtEl>
                                          <p:spTgt spid="80941">
                                            <p:txEl>
                                              <p:pRg st="0" end="0"/>
                                            </p:txEl>
                                          </p:spTgt>
                                        </p:tgtEl>
                                      </p:cBhvr>
                                    </p:animEffect>
                                  </p:childTnLst>
                                  <p:subTnLst>
                                    <p:set>
                                      <p:cBhvr override="childStyle">
                                        <p:cTn dur="1" fill="hold" display="0" masterRel="nextClick" afterEffect="1"/>
                                        <p:tgtEl>
                                          <p:spTgt spid="80941">
                                            <p:txEl>
                                              <p:pRg st="0" end="0"/>
                                            </p:txEl>
                                          </p:spTgt>
                                        </p:tgtEl>
                                        <p:attrNameLst>
                                          <p:attrName>style.visibility</p:attrName>
                                        </p:attrNameLst>
                                      </p:cBhvr>
                                      <p:to>
                                        <p:strVal val="hidden"/>
                                      </p:to>
                                    </p:set>
                                    <p:audio>
                                      <p:cMediaNode>
                                        <p:cTn display="0" masterRel="sameClick">
                                          <p:stCondLst>
                                            <p:cond evt="begin" delay="0">
                                              <p:tn val="31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80960"/>
                  </p:tgtEl>
                </p:cond>
              </p:nextCondLst>
            </p:seq>
            <p:seq concurrent="1" nextAc="seek">
              <p:cTn id="315" restart="whenNotActive" fill="hold" evtFilter="cancelBubble" nodeType="interactiveSeq">
                <p:stCondLst>
                  <p:cond evt="onClick" delay="0">
                    <p:tgtEl>
                      <p:spTgt spid="80961"/>
                    </p:tgtEl>
                  </p:cond>
                </p:stCondLst>
                <p:endSync evt="end" delay="0">
                  <p:rtn val="all"/>
                </p:endSync>
                <p:childTnLst>
                  <p:par>
                    <p:cTn id="316" fill="hold" nodeType="clickPar">
                      <p:stCondLst>
                        <p:cond delay="0"/>
                      </p:stCondLst>
                      <p:childTnLst>
                        <p:par>
                          <p:cTn id="317" fill="hold" nodeType="withGroup">
                            <p:stCondLst>
                              <p:cond delay="0"/>
                            </p:stCondLst>
                            <p:childTnLst>
                              <p:par>
                                <p:cTn id="318" presetID="5" presetClass="entr" presetSubtype="10" fill="hold" grpId="0" nodeType="clickEffect">
                                  <p:stCondLst>
                                    <p:cond delay="0"/>
                                  </p:stCondLst>
                                  <p:childTnLst>
                                    <p:set>
                                      <p:cBhvr>
                                        <p:cTn id="319" dur="1" fill="hold">
                                          <p:stCondLst>
                                            <p:cond delay="0"/>
                                          </p:stCondLst>
                                        </p:cTn>
                                        <p:tgtEl>
                                          <p:spTgt spid="80962"/>
                                        </p:tgtEl>
                                        <p:attrNameLst>
                                          <p:attrName>style.visibility</p:attrName>
                                        </p:attrNameLst>
                                      </p:cBhvr>
                                      <p:to>
                                        <p:strVal val="visible"/>
                                      </p:to>
                                    </p:set>
                                    <p:animEffect transition="in" filter="checkerboard(across)">
                                      <p:cBhvr>
                                        <p:cTn id="320" dur="500"/>
                                        <p:tgtEl>
                                          <p:spTgt spid="80962"/>
                                        </p:tgtEl>
                                      </p:cBhvr>
                                    </p:animEffect>
                                  </p:childTnLst>
                                  <p:subTnLst>
                                    <p:set>
                                      <p:cBhvr override="childStyle">
                                        <p:cTn dur="1" fill="hold" display="0" masterRel="nextClick" afterEffect="1"/>
                                        <p:tgtEl>
                                          <p:spTgt spid="80962"/>
                                        </p:tgtEl>
                                        <p:attrNameLst>
                                          <p:attrName>style.visibility</p:attrName>
                                        </p:attrNameLst>
                                      </p:cBhvr>
                                      <p:to>
                                        <p:strVal val="hidden"/>
                                      </p:to>
                                    </p:set>
                                    <p:audio>
                                      <p:cMediaNode>
                                        <p:cTn display="0" masterRel="sameClick">
                                          <p:stCondLst>
                                            <p:cond evt="begin" delay="0">
                                              <p:tn val="31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80961"/>
                  </p:tgtEl>
                </p:cond>
              </p:nextCondLst>
            </p:seq>
            <p:seq concurrent="1" nextAc="seek">
              <p:cTn id="321" restart="whenNotActive" fill="hold" evtFilter="cancelBubble" nodeType="interactiveSeq">
                <p:stCondLst>
                  <p:cond evt="onClick" delay="0">
                    <p:tgtEl>
                      <p:spTgt spid="80964"/>
                    </p:tgtEl>
                  </p:cond>
                </p:stCondLst>
                <p:endSync evt="end" delay="0">
                  <p:rtn val="all"/>
                </p:endSync>
                <p:childTnLst>
                  <p:par>
                    <p:cTn id="322" fill="hold" nodeType="clickPar">
                      <p:stCondLst>
                        <p:cond delay="0"/>
                      </p:stCondLst>
                      <p:childTnLst>
                        <p:par>
                          <p:cTn id="323" fill="hold" nodeType="withGroup">
                            <p:stCondLst>
                              <p:cond delay="0"/>
                            </p:stCondLst>
                            <p:childTnLst>
                              <p:par>
                                <p:cTn id="324" presetID="5" presetClass="entr" presetSubtype="10" fill="hold" grpId="0" nodeType="clickEffect">
                                  <p:stCondLst>
                                    <p:cond delay="0"/>
                                  </p:stCondLst>
                                  <p:childTnLst>
                                    <p:set>
                                      <p:cBhvr>
                                        <p:cTn id="325" dur="1" fill="hold">
                                          <p:stCondLst>
                                            <p:cond delay="0"/>
                                          </p:stCondLst>
                                        </p:cTn>
                                        <p:tgtEl>
                                          <p:spTgt spid="80963"/>
                                        </p:tgtEl>
                                        <p:attrNameLst>
                                          <p:attrName>style.visibility</p:attrName>
                                        </p:attrNameLst>
                                      </p:cBhvr>
                                      <p:to>
                                        <p:strVal val="visible"/>
                                      </p:to>
                                    </p:set>
                                    <p:animEffect transition="in" filter="checkerboard(across)">
                                      <p:cBhvr>
                                        <p:cTn id="326" dur="500"/>
                                        <p:tgtEl>
                                          <p:spTgt spid="80963"/>
                                        </p:tgtEl>
                                      </p:cBhvr>
                                    </p:animEffect>
                                  </p:childTnLst>
                                  <p:subTnLst>
                                    <p:set>
                                      <p:cBhvr override="childStyle">
                                        <p:cTn dur="1" fill="hold" display="0" masterRel="nextClick" afterEffect="1"/>
                                        <p:tgtEl>
                                          <p:spTgt spid="80963"/>
                                        </p:tgtEl>
                                        <p:attrNameLst>
                                          <p:attrName>style.visibility</p:attrName>
                                        </p:attrNameLst>
                                      </p:cBhvr>
                                      <p:to>
                                        <p:strVal val="hidden"/>
                                      </p:to>
                                    </p:set>
                                    <p:audio>
                                      <p:cMediaNode>
                                        <p:cTn display="0" masterRel="sameClick">
                                          <p:stCondLst>
                                            <p:cond evt="begin" delay="0">
                                              <p:tn val="324"/>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80964"/>
                  </p:tgtEl>
                </p:cond>
              </p:nextCondLst>
            </p:seq>
            <p:seq concurrent="1" nextAc="seek">
              <p:cTn id="327" restart="whenNotActive" fill="hold" evtFilter="cancelBubble" nodeType="interactiveSeq">
                <p:stCondLst>
                  <p:cond evt="onClick" delay="0">
                    <p:tgtEl>
                      <p:spTgt spid="80959"/>
                    </p:tgtEl>
                  </p:cond>
                </p:stCondLst>
                <p:endSync evt="end" delay="0">
                  <p:rtn val="all"/>
                </p:endSync>
                <p:childTnLst>
                  <p:par>
                    <p:cTn id="328" fill="hold" nodeType="clickPar">
                      <p:stCondLst>
                        <p:cond delay="0"/>
                      </p:stCondLst>
                      <p:childTnLst>
                        <p:par>
                          <p:cTn id="329" fill="hold" nodeType="withGroup">
                            <p:stCondLst>
                              <p:cond delay="0"/>
                            </p:stCondLst>
                            <p:childTnLst>
                              <p:par>
                                <p:cTn id="330" presetID="29" presetClass="entr" presetSubtype="0" fill="hold" nodeType="withEffect">
                                  <p:stCondLst>
                                    <p:cond delay="0"/>
                                  </p:stCondLst>
                                  <p:childTnLst>
                                    <p:set>
                                      <p:cBhvr>
                                        <p:cTn id="331" dur="1" fill="hold">
                                          <p:stCondLst>
                                            <p:cond delay="0"/>
                                          </p:stCondLst>
                                        </p:cTn>
                                        <p:tgtEl>
                                          <p:spTgt spid="80935">
                                            <p:txEl>
                                              <p:pRg st="0" end="0"/>
                                            </p:txEl>
                                          </p:spTgt>
                                        </p:tgtEl>
                                        <p:attrNameLst>
                                          <p:attrName>style.visibility</p:attrName>
                                        </p:attrNameLst>
                                      </p:cBhvr>
                                      <p:to>
                                        <p:strVal val="visible"/>
                                      </p:to>
                                    </p:set>
                                    <p:anim calcmode="lin" valueType="num">
                                      <p:cBhvr>
                                        <p:cTn id="332" dur="1000" fill="hold"/>
                                        <p:tgtEl>
                                          <p:spTgt spid="80935">
                                            <p:txEl>
                                              <p:pRg st="0" end="0"/>
                                            </p:txEl>
                                          </p:spTgt>
                                        </p:tgtEl>
                                        <p:attrNameLst>
                                          <p:attrName>ppt_x</p:attrName>
                                        </p:attrNameLst>
                                      </p:cBhvr>
                                      <p:tavLst>
                                        <p:tav tm="0">
                                          <p:val>
                                            <p:strVal val="#ppt_x-.2"/>
                                          </p:val>
                                        </p:tav>
                                        <p:tav tm="100000">
                                          <p:val>
                                            <p:strVal val="#ppt_x"/>
                                          </p:val>
                                        </p:tav>
                                      </p:tavLst>
                                    </p:anim>
                                    <p:anim calcmode="lin" valueType="num">
                                      <p:cBhvr>
                                        <p:cTn id="333" dur="1000" fill="hold"/>
                                        <p:tgtEl>
                                          <p:spTgt spid="8093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34" dur="1000"/>
                                        <p:tgtEl>
                                          <p:spTgt spid="80935">
                                            <p:txEl>
                                              <p:pRg st="0" end="0"/>
                                            </p:txEl>
                                          </p:spTgt>
                                        </p:tgtEl>
                                      </p:cBhvr>
                                    </p:animEffect>
                                  </p:childTnLst>
                                  <p:subTnLst>
                                    <p:set>
                                      <p:cBhvr override="childStyle">
                                        <p:cTn dur="1" fill="hold" display="0" masterRel="nextClick" afterEffect="1"/>
                                        <p:tgtEl>
                                          <p:spTgt spid="80935">
                                            <p:txEl>
                                              <p:pRg st="0" end="0"/>
                                            </p:txEl>
                                          </p:spTgt>
                                        </p:tgtEl>
                                        <p:attrNameLst>
                                          <p:attrName>style.visibility</p:attrName>
                                        </p:attrNameLst>
                                      </p:cBhvr>
                                      <p:to>
                                        <p:strVal val="hidden"/>
                                      </p:to>
                                    </p:set>
                                    <p:audio>
                                      <p:cMediaNode>
                                        <p:cTn display="0" masterRel="sameClick">
                                          <p:stCondLst>
                                            <p:cond evt="begin" delay="0">
                                              <p:tn val="330"/>
                                            </p:cond>
                                          </p:stCondLst>
                                          <p:endCondLst>
                                            <p:cond evt="onStopAudio" delay="0">
                                              <p:tgtEl>
                                                <p:sldTgt/>
                                              </p:tgtEl>
                                            </p:cond>
                                          </p:endCondLst>
                                        </p:cTn>
                                        <p:tgtEl>
                                          <p:sndTgt r:embed="rId4" name="applause.wav"/>
                                        </p:tgtEl>
                                      </p:cMediaNode>
                                    </p:audio>
                                  </p:subTnLst>
                                </p:cTn>
                              </p:par>
                              <p:par>
                                <p:cTn id="335" presetID="29" presetClass="entr" presetSubtype="0" fill="hold" nodeType="withEffect">
                                  <p:stCondLst>
                                    <p:cond delay="0"/>
                                  </p:stCondLst>
                                  <p:childTnLst>
                                    <p:set>
                                      <p:cBhvr>
                                        <p:cTn id="336" dur="1" fill="hold">
                                          <p:stCondLst>
                                            <p:cond delay="0"/>
                                          </p:stCondLst>
                                        </p:cTn>
                                        <p:tgtEl>
                                          <p:spTgt spid="80936">
                                            <p:txEl>
                                              <p:pRg st="0" end="0"/>
                                            </p:txEl>
                                          </p:spTgt>
                                        </p:tgtEl>
                                        <p:attrNameLst>
                                          <p:attrName>style.visibility</p:attrName>
                                        </p:attrNameLst>
                                      </p:cBhvr>
                                      <p:to>
                                        <p:strVal val="visible"/>
                                      </p:to>
                                    </p:set>
                                    <p:anim calcmode="lin" valueType="num">
                                      <p:cBhvr>
                                        <p:cTn id="337" dur="1000" fill="hold"/>
                                        <p:tgtEl>
                                          <p:spTgt spid="80936">
                                            <p:txEl>
                                              <p:pRg st="0" end="0"/>
                                            </p:txEl>
                                          </p:spTgt>
                                        </p:tgtEl>
                                        <p:attrNameLst>
                                          <p:attrName>ppt_x</p:attrName>
                                        </p:attrNameLst>
                                      </p:cBhvr>
                                      <p:tavLst>
                                        <p:tav tm="0">
                                          <p:val>
                                            <p:strVal val="#ppt_x-.2"/>
                                          </p:val>
                                        </p:tav>
                                        <p:tav tm="100000">
                                          <p:val>
                                            <p:strVal val="#ppt_x"/>
                                          </p:val>
                                        </p:tav>
                                      </p:tavLst>
                                    </p:anim>
                                    <p:anim calcmode="lin" valueType="num">
                                      <p:cBhvr>
                                        <p:cTn id="338" dur="1000" fill="hold"/>
                                        <p:tgtEl>
                                          <p:spTgt spid="8093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39" dur="1000"/>
                                        <p:tgtEl>
                                          <p:spTgt spid="80936">
                                            <p:txEl>
                                              <p:pRg st="0" end="0"/>
                                            </p:txEl>
                                          </p:spTgt>
                                        </p:tgtEl>
                                      </p:cBhvr>
                                    </p:animEffect>
                                  </p:childTnLst>
                                  <p:subTnLst>
                                    <p:set>
                                      <p:cBhvr override="childStyle">
                                        <p:cTn dur="1" fill="hold" display="0" masterRel="nextClick" afterEffect="1"/>
                                        <p:tgtEl>
                                          <p:spTgt spid="80936">
                                            <p:txEl>
                                              <p:pRg st="0" end="0"/>
                                            </p:txEl>
                                          </p:spTgt>
                                        </p:tgtEl>
                                        <p:attrNameLst>
                                          <p:attrName>style.visibility</p:attrName>
                                        </p:attrNameLst>
                                      </p:cBhvr>
                                      <p:to>
                                        <p:strVal val="hidden"/>
                                      </p:to>
                                    </p:set>
                                    <p:audio>
                                      <p:cMediaNode>
                                        <p:cTn display="0" masterRel="sameClick">
                                          <p:stCondLst>
                                            <p:cond evt="begin" delay="0">
                                              <p:tn val="335"/>
                                            </p:cond>
                                          </p:stCondLst>
                                          <p:endCondLst>
                                            <p:cond evt="onStopAudio" delay="0">
                                              <p:tgtEl>
                                                <p:sldTgt/>
                                              </p:tgtEl>
                                            </p:cond>
                                          </p:endCondLst>
                                        </p:cTn>
                                        <p:tgtEl>
                                          <p:sndTgt r:embed="rId4" name="applause.wav"/>
                                        </p:tgtEl>
                                      </p:cMediaNode>
                                    </p:audio>
                                  </p:subTnLst>
                                </p:cTn>
                              </p:par>
                              <p:par>
                                <p:cTn id="340" presetID="29" presetClass="entr" presetSubtype="0" fill="hold" nodeType="withEffect">
                                  <p:stCondLst>
                                    <p:cond delay="0"/>
                                  </p:stCondLst>
                                  <p:childTnLst>
                                    <p:set>
                                      <p:cBhvr>
                                        <p:cTn id="341" dur="1" fill="hold">
                                          <p:stCondLst>
                                            <p:cond delay="0"/>
                                          </p:stCondLst>
                                        </p:cTn>
                                        <p:tgtEl>
                                          <p:spTgt spid="80937">
                                            <p:txEl>
                                              <p:pRg st="0" end="0"/>
                                            </p:txEl>
                                          </p:spTgt>
                                        </p:tgtEl>
                                        <p:attrNameLst>
                                          <p:attrName>style.visibility</p:attrName>
                                        </p:attrNameLst>
                                      </p:cBhvr>
                                      <p:to>
                                        <p:strVal val="visible"/>
                                      </p:to>
                                    </p:set>
                                    <p:anim calcmode="lin" valueType="num">
                                      <p:cBhvr>
                                        <p:cTn id="342" dur="1000" fill="hold"/>
                                        <p:tgtEl>
                                          <p:spTgt spid="80937">
                                            <p:txEl>
                                              <p:pRg st="0" end="0"/>
                                            </p:txEl>
                                          </p:spTgt>
                                        </p:tgtEl>
                                        <p:attrNameLst>
                                          <p:attrName>ppt_x</p:attrName>
                                        </p:attrNameLst>
                                      </p:cBhvr>
                                      <p:tavLst>
                                        <p:tav tm="0">
                                          <p:val>
                                            <p:strVal val="#ppt_x-.2"/>
                                          </p:val>
                                        </p:tav>
                                        <p:tav tm="100000">
                                          <p:val>
                                            <p:strVal val="#ppt_x"/>
                                          </p:val>
                                        </p:tav>
                                      </p:tavLst>
                                    </p:anim>
                                    <p:anim calcmode="lin" valueType="num">
                                      <p:cBhvr>
                                        <p:cTn id="343" dur="1000" fill="hold"/>
                                        <p:tgtEl>
                                          <p:spTgt spid="8093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44" dur="1000"/>
                                        <p:tgtEl>
                                          <p:spTgt spid="80937">
                                            <p:txEl>
                                              <p:pRg st="0" end="0"/>
                                            </p:txEl>
                                          </p:spTgt>
                                        </p:tgtEl>
                                      </p:cBhvr>
                                    </p:animEffect>
                                  </p:childTnLst>
                                  <p:subTnLst>
                                    <p:set>
                                      <p:cBhvr override="childStyle">
                                        <p:cTn dur="1" fill="hold" display="0" masterRel="nextClick" afterEffect="1"/>
                                        <p:tgtEl>
                                          <p:spTgt spid="80937">
                                            <p:txEl>
                                              <p:pRg st="0" end="0"/>
                                            </p:txEl>
                                          </p:spTgt>
                                        </p:tgtEl>
                                        <p:attrNameLst>
                                          <p:attrName>style.visibility</p:attrName>
                                        </p:attrNameLst>
                                      </p:cBhvr>
                                      <p:to>
                                        <p:strVal val="hidden"/>
                                      </p:to>
                                    </p:set>
                                    <p:audio>
                                      <p:cMediaNode>
                                        <p:cTn display="0" masterRel="sameClick">
                                          <p:stCondLst>
                                            <p:cond evt="begin" delay="0">
                                              <p:tn val="340"/>
                                            </p:cond>
                                          </p:stCondLst>
                                          <p:endCondLst>
                                            <p:cond evt="onStopAudio" delay="0">
                                              <p:tgtEl>
                                                <p:sldTgt/>
                                              </p:tgtEl>
                                            </p:cond>
                                          </p:endCondLst>
                                        </p:cTn>
                                        <p:tgtEl>
                                          <p:sndTgt r:embed="rId4" name="applause.wav"/>
                                        </p:tgtEl>
                                      </p:cMediaNode>
                                    </p:audio>
                                  </p:subTnLst>
                                </p:cTn>
                              </p:par>
                              <p:par>
                                <p:cTn id="345" presetID="29" presetClass="entr" presetSubtype="0" fill="hold" nodeType="withEffect">
                                  <p:stCondLst>
                                    <p:cond delay="0"/>
                                  </p:stCondLst>
                                  <p:childTnLst>
                                    <p:set>
                                      <p:cBhvr>
                                        <p:cTn id="346" dur="1" fill="hold">
                                          <p:stCondLst>
                                            <p:cond delay="0"/>
                                          </p:stCondLst>
                                        </p:cTn>
                                        <p:tgtEl>
                                          <p:spTgt spid="80938">
                                            <p:txEl>
                                              <p:pRg st="0" end="0"/>
                                            </p:txEl>
                                          </p:spTgt>
                                        </p:tgtEl>
                                        <p:attrNameLst>
                                          <p:attrName>style.visibility</p:attrName>
                                        </p:attrNameLst>
                                      </p:cBhvr>
                                      <p:to>
                                        <p:strVal val="visible"/>
                                      </p:to>
                                    </p:set>
                                    <p:anim calcmode="lin" valueType="num">
                                      <p:cBhvr>
                                        <p:cTn id="347" dur="1000" fill="hold"/>
                                        <p:tgtEl>
                                          <p:spTgt spid="80938">
                                            <p:txEl>
                                              <p:pRg st="0" end="0"/>
                                            </p:txEl>
                                          </p:spTgt>
                                        </p:tgtEl>
                                        <p:attrNameLst>
                                          <p:attrName>ppt_x</p:attrName>
                                        </p:attrNameLst>
                                      </p:cBhvr>
                                      <p:tavLst>
                                        <p:tav tm="0">
                                          <p:val>
                                            <p:strVal val="#ppt_x-.2"/>
                                          </p:val>
                                        </p:tav>
                                        <p:tav tm="100000">
                                          <p:val>
                                            <p:strVal val="#ppt_x"/>
                                          </p:val>
                                        </p:tav>
                                      </p:tavLst>
                                    </p:anim>
                                    <p:anim calcmode="lin" valueType="num">
                                      <p:cBhvr>
                                        <p:cTn id="348" dur="1000" fill="hold"/>
                                        <p:tgtEl>
                                          <p:spTgt spid="8093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49" dur="1000"/>
                                        <p:tgtEl>
                                          <p:spTgt spid="80938">
                                            <p:txEl>
                                              <p:pRg st="0" end="0"/>
                                            </p:txEl>
                                          </p:spTgt>
                                        </p:tgtEl>
                                      </p:cBhvr>
                                    </p:animEffect>
                                  </p:childTnLst>
                                  <p:subTnLst>
                                    <p:set>
                                      <p:cBhvr override="childStyle">
                                        <p:cTn dur="1" fill="hold" display="0" masterRel="nextClick" afterEffect="1"/>
                                        <p:tgtEl>
                                          <p:spTgt spid="80938">
                                            <p:txEl>
                                              <p:pRg st="0" end="0"/>
                                            </p:txEl>
                                          </p:spTgt>
                                        </p:tgtEl>
                                        <p:attrNameLst>
                                          <p:attrName>style.visibility</p:attrName>
                                        </p:attrNameLst>
                                      </p:cBhvr>
                                      <p:to>
                                        <p:strVal val="hidden"/>
                                      </p:to>
                                    </p:set>
                                    <p:audio>
                                      <p:cMediaNode>
                                        <p:cTn display="0" masterRel="sameClick">
                                          <p:stCondLst>
                                            <p:cond evt="begin" delay="0">
                                              <p:tn val="345"/>
                                            </p:cond>
                                          </p:stCondLst>
                                          <p:endCondLst>
                                            <p:cond evt="onStopAudio" delay="0">
                                              <p:tgtEl>
                                                <p:sldTgt/>
                                              </p:tgtEl>
                                            </p:cond>
                                          </p:endCondLst>
                                        </p:cTn>
                                        <p:tgtEl>
                                          <p:sndTgt r:embed="rId4" name="applause.wav"/>
                                        </p:tgtEl>
                                      </p:cMediaNode>
                                    </p:audio>
                                  </p:subTnLst>
                                </p:cTn>
                              </p:par>
                              <p:par>
                                <p:cTn id="350" presetID="29" presetClass="entr" presetSubtype="0" fill="hold" nodeType="withEffect">
                                  <p:stCondLst>
                                    <p:cond delay="0"/>
                                  </p:stCondLst>
                                  <p:childTnLst>
                                    <p:set>
                                      <p:cBhvr>
                                        <p:cTn id="351" dur="1" fill="hold">
                                          <p:stCondLst>
                                            <p:cond delay="0"/>
                                          </p:stCondLst>
                                        </p:cTn>
                                        <p:tgtEl>
                                          <p:spTgt spid="80940">
                                            <p:txEl>
                                              <p:pRg st="0" end="0"/>
                                            </p:txEl>
                                          </p:spTgt>
                                        </p:tgtEl>
                                        <p:attrNameLst>
                                          <p:attrName>style.visibility</p:attrName>
                                        </p:attrNameLst>
                                      </p:cBhvr>
                                      <p:to>
                                        <p:strVal val="visible"/>
                                      </p:to>
                                    </p:set>
                                    <p:anim calcmode="lin" valueType="num">
                                      <p:cBhvr>
                                        <p:cTn id="352" dur="1000" fill="hold"/>
                                        <p:tgtEl>
                                          <p:spTgt spid="80940">
                                            <p:txEl>
                                              <p:pRg st="0" end="0"/>
                                            </p:txEl>
                                          </p:spTgt>
                                        </p:tgtEl>
                                        <p:attrNameLst>
                                          <p:attrName>ppt_x</p:attrName>
                                        </p:attrNameLst>
                                      </p:cBhvr>
                                      <p:tavLst>
                                        <p:tav tm="0">
                                          <p:val>
                                            <p:strVal val="#ppt_x-.2"/>
                                          </p:val>
                                        </p:tav>
                                        <p:tav tm="100000">
                                          <p:val>
                                            <p:strVal val="#ppt_x"/>
                                          </p:val>
                                        </p:tav>
                                      </p:tavLst>
                                    </p:anim>
                                    <p:anim calcmode="lin" valueType="num">
                                      <p:cBhvr>
                                        <p:cTn id="353" dur="1000" fill="hold"/>
                                        <p:tgtEl>
                                          <p:spTgt spid="8094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54" dur="1000"/>
                                        <p:tgtEl>
                                          <p:spTgt spid="80940">
                                            <p:txEl>
                                              <p:pRg st="0" end="0"/>
                                            </p:txEl>
                                          </p:spTgt>
                                        </p:tgtEl>
                                      </p:cBhvr>
                                    </p:animEffect>
                                  </p:childTnLst>
                                  <p:subTnLst>
                                    <p:set>
                                      <p:cBhvr override="childStyle">
                                        <p:cTn dur="1" fill="hold" display="0" masterRel="nextClick" afterEffect="1"/>
                                        <p:tgtEl>
                                          <p:spTgt spid="80940">
                                            <p:txEl>
                                              <p:pRg st="0" end="0"/>
                                            </p:txEl>
                                          </p:spTgt>
                                        </p:tgtEl>
                                        <p:attrNameLst>
                                          <p:attrName>style.visibility</p:attrName>
                                        </p:attrNameLst>
                                      </p:cBhvr>
                                      <p:to>
                                        <p:strVal val="hidden"/>
                                      </p:to>
                                    </p:set>
                                    <p:audio>
                                      <p:cMediaNode>
                                        <p:cTn display="0" masterRel="sameClick">
                                          <p:stCondLst>
                                            <p:cond evt="begin" delay="0">
                                              <p:tn val="350"/>
                                            </p:cond>
                                          </p:stCondLst>
                                          <p:endCondLst>
                                            <p:cond evt="onStopAudio" delay="0">
                                              <p:tgtEl>
                                                <p:sldTgt/>
                                              </p:tgtEl>
                                            </p:cond>
                                          </p:endCondLst>
                                        </p:cTn>
                                        <p:tgtEl>
                                          <p:sndTgt r:embed="rId4" name="applause.wav"/>
                                        </p:tgtEl>
                                      </p:cMediaNode>
                                    </p:audio>
                                  </p:subTnLst>
                                </p:cTn>
                              </p:par>
                              <p:par>
                                <p:cTn id="355" presetID="29" presetClass="entr" presetSubtype="0" fill="hold" nodeType="withEffect">
                                  <p:stCondLst>
                                    <p:cond delay="0"/>
                                  </p:stCondLst>
                                  <p:childTnLst>
                                    <p:set>
                                      <p:cBhvr>
                                        <p:cTn id="356" dur="1" fill="hold">
                                          <p:stCondLst>
                                            <p:cond delay="0"/>
                                          </p:stCondLst>
                                        </p:cTn>
                                        <p:tgtEl>
                                          <p:spTgt spid="80939">
                                            <p:txEl>
                                              <p:pRg st="0" end="0"/>
                                            </p:txEl>
                                          </p:spTgt>
                                        </p:tgtEl>
                                        <p:attrNameLst>
                                          <p:attrName>style.visibility</p:attrName>
                                        </p:attrNameLst>
                                      </p:cBhvr>
                                      <p:to>
                                        <p:strVal val="visible"/>
                                      </p:to>
                                    </p:set>
                                    <p:anim calcmode="lin" valueType="num">
                                      <p:cBhvr>
                                        <p:cTn id="357" dur="1000" fill="hold"/>
                                        <p:tgtEl>
                                          <p:spTgt spid="80939">
                                            <p:txEl>
                                              <p:pRg st="0" end="0"/>
                                            </p:txEl>
                                          </p:spTgt>
                                        </p:tgtEl>
                                        <p:attrNameLst>
                                          <p:attrName>ppt_x</p:attrName>
                                        </p:attrNameLst>
                                      </p:cBhvr>
                                      <p:tavLst>
                                        <p:tav tm="0">
                                          <p:val>
                                            <p:strVal val="#ppt_x-.2"/>
                                          </p:val>
                                        </p:tav>
                                        <p:tav tm="100000">
                                          <p:val>
                                            <p:strVal val="#ppt_x"/>
                                          </p:val>
                                        </p:tav>
                                      </p:tavLst>
                                    </p:anim>
                                    <p:anim calcmode="lin" valueType="num">
                                      <p:cBhvr>
                                        <p:cTn id="358" dur="1000" fill="hold"/>
                                        <p:tgtEl>
                                          <p:spTgt spid="8093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59" dur="1000"/>
                                        <p:tgtEl>
                                          <p:spTgt spid="80939">
                                            <p:txEl>
                                              <p:pRg st="0" end="0"/>
                                            </p:txEl>
                                          </p:spTgt>
                                        </p:tgtEl>
                                      </p:cBhvr>
                                    </p:animEffect>
                                  </p:childTnLst>
                                  <p:subTnLst>
                                    <p:set>
                                      <p:cBhvr override="childStyle">
                                        <p:cTn dur="1" fill="hold" display="0" masterRel="nextClick" afterEffect="1"/>
                                        <p:tgtEl>
                                          <p:spTgt spid="80939">
                                            <p:txEl>
                                              <p:pRg st="0" end="0"/>
                                            </p:txEl>
                                          </p:spTgt>
                                        </p:tgtEl>
                                        <p:attrNameLst>
                                          <p:attrName>style.visibility</p:attrName>
                                        </p:attrNameLst>
                                      </p:cBhvr>
                                      <p:to>
                                        <p:strVal val="hidden"/>
                                      </p:to>
                                    </p:set>
                                    <p:audio>
                                      <p:cMediaNode>
                                        <p:cTn display="0" masterRel="sameClick">
                                          <p:stCondLst>
                                            <p:cond evt="begin" delay="0">
                                              <p:tn val="355"/>
                                            </p:cond>
                                          </p:stCondLst>
                                          <p:endCondLst>
                                            <p:cond evt="onStopAudio" delay="0">
                                              <p:tgtEl>
                                                <p:sldTgt/>
                                              </p:tgtEl>
                                            </p:cond>
                                          </p:endCondLst>
                                        </p:cTn>
                                        <p:tgtEl>
                                          <p:sndTgt r:embed="rId4" name="applause.wav"/>
                                        </p:tgtEl>
                                      </p:cMediaNode>
                                    </p:audio>
                                  </p:subTnLst>
                                </p:cTn>
                              </p:par>
                              <p:par>
                                <p:cTn id="360" presetID="29" presetClass="entr" presetSubtype="0" fill="hold" nodeType="withEffect">
                                  <p:stCondLst>
                                    <p:cond delay="0"/>
                                  </p:stCondLst>
                                  <p:childTnLst>
                                    <p:set>
                                      <p:cBhvr>
                                        <p:cTn id="361" dur="1" fill="hold">
                                          <p:stCondLst>
                                            <p:cond delay="0"/>
                                          </p:stCondLst>
                                        </p:cTn>
                                        <p:tgtEl>
                                          <p:spTgt spid="80940">
                                            <p:txEl>
                                              <p:pRg st="0" end="0"/>
                                            </p:txEl>
                                          </p:spTgt>
                                        </p:tgtEl>
                                        <p:attrNameLst>
                                          <p:attrName>style.visibility</p:attrName>
                                        </p:attrNameLst>
                                      </p:cBhvr>
                                      <p:to>
                                        <p:strVal val="visible"/>
                                      </p:to>
                                    </p:set>
                                    <p:anim calcmode="lin" valueType="num">
                                      <p:cBhvr>
                                        <p:cTn id="362" dur="1000" fill="hold"/>
                                        <p:tgtEl>
                                          <p:spTgt spid="80940">
                                            <p:txEl>
                                              <p:pRg st="0" end="0"/>
                                            </p:txEl>
                                          </p:spTgt>
                                        </p:tgtEl>
                                        <p:attrNameLst>
                                          <p:attrName>ppt_x</p:attrName>
                                        </p:attrNameLst>
                                      </p:cBhvr>
                                      <p:tavLst>
                                        <p:tav tm="0">
                                          <p:val>
                                            <p:strVal val="#ppt_x-.2"/>
                                          </p:val>
                                        </p:tav>
                                        <p:tav tm="100000">
                                          <p:val>
                                            <p:strVal val="#ppt_x"/>
                                          </p:val>
                                        </p:tav>
                                      </p:tavLst>
                                    </p:anim>
                                    <p:anim calcmode="lin" valueType="num">
                                      <p:cBhvr>
                                        <p:cTn id="363" dur="1000" fill="hold"/>
                                        <p:tgtEl>
                                          <p:spTgt spid="8094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64" dur="1000"/>
                                        <p:tgtEl>
                                          <p:spTgt spid="80940">
                                            <p:txEl>
                                              <p:pRg st="0" end="0"/>
                                            </p:txEl>
                                          </p:spTgt>
                                        </p:tgtEl>
                                      </p:cBhvr>
                                    </p:animEffect>
                                  </p:childTnLst>
                                  <p:subTnLst>
                                    <p:set>
                                      <p:cBhvr override="childStyle">
                                        <p:cTn dur="1" fill="hold" display="0" masterRel="nextClick" afterEffect="1"/>
                                        <p:tgtEl>
                                          <p:spTgt spid="80940">
                                            <p:txEl>
                                              <p:pRg st="0" end="0"/>
                                            </p:txEl>
                                          </p:spTgt>
                                        </p:tgtEl>
                                        <p:attrNameLst>
                                          <p:attrName>style.visibility</p:attrName>
                                        </p:attrNameLst>
                                      </p:cBhvr>
                                      <p:to>
                                        <p:strVal val="hidden"/>
                                      </p:to>
                                    </p:set>
                                    <p:audio>
                                      <p:cMediaNode>
                                        <p:cTn display="0" masterRel="sameClick">
                                          <p:stCondLst>
                                            <p:cond evt="begin" delay="0">
                                              <p:tn val="36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80959"/>
                  </p:tgtEl>
                </p:cond>
              </p:nextCondLst>
            </p:seq>
            <p:seq concurrent="1" nextAc="seek">
              <p:cTn id="365" restart="whenNotActive" fill="hold" evtFilter="cancelBubble" nodeType="interactiveSeq">
                <p:stCondLst>
                  <p:cond evt="onClick" delay="0">
                    <p:tgtEl>
                      <p:spTgt spid="80978"/>
                    </p:tgtEl>
                  </p:cond>
                </p:stCondLst>
                <p:endSync evt="end" delay="0">
                  <p:rtn val="all"/>
                </p:endSync>
                <p:childTnLst>
                  <p:par>
                    <p:cTn id="366" fill="hold" nodeType="clickPar">
                      <p:stCondLst>
                        <p:cond delay="0"/>
                      </p:stCondLst>
                      <p:childTnLst>
                        <p:par>
                          <p:cTn id="367" fill="hold" nodeType="withGroup">
                            <p:stCondLst>
                              <p:cond delay="0"/>
                            </p:stCondLst>
                            <p:childTnLst>
                              <p:par>
                                <p:cTn id="368" presetID="38" presetClass="entr" presetSubtype="0" accel="50000" fill="hold" nodeType="withEffect">
                                  <p:stCondLst>
                                    <p:cond delay="0"/>
                                  </p:stCondLst>
                                  <p:iterate type="lt">
                                    <p:tmPct val="50000"/>
                                  </p:iterate>
                                  <p:childTnLst>
                                    <p:set>
                                      <p:cBhvr>
                                        <p:cTn id="369" dur="1" fill="hold">
                                          <p:stCondLst>
                                            <p:cond delay="0"/>
                                          </p:stCondLst>
                                        </p:cTn>
                                        <p:tgtEl>
                                          <p:spTgt spid="80972">
                                            <p:txEl>
                                              <p:pRg st="0" end="0"/>
                                            </p:txEl>
                                          </p:spTgt>
                                        </p:tgtEl>
                                        <p:attrNameLst>
                                          <p:attrName>style.visibility</p:attrName>
                                        </p:attrNameLst>
                                      </p:cBhvr>
                                      <p:to>
                                        <p:strVal val="visible"/>
                                      </p:to>
                                    </p:set>
                                    <p:set>
                                      <p:cBhvr>
                                        <p:cTn id="370" dur="455" fill="hold">
                                          <p:stCondLst>
                                            <p:cond delay="0"/>
                                          </p:stCondLst>
                                        </p:cTn>
                                        <p:tgtEl>
                                          <p:spTgt spid="80972">
                                            <p:txEl>
                                              <p:pRg st="0" end="0"/>
                                            </p:txEl>
                                          </p:spTgt>
                                        </p:tgtEl>
                                        <p:attrNameLst>
                                          <p:attrName>style.rotation</p:attrName>
                                        </p:attrNameLst>
                                      </p:cBhvr>
                                      <p:to>
                                        <p:strVal val="-45.0"/>
                                      </p:to>
                                    </p:set>
                                    <p:anim calcmode="lin" valueType="num">
                                      <p:cBhvr>
                                        <p:cTn id="371" dur="455" fill="hold">
                                          <p:stCondLst>
                                            <p:cond delay="455"/>
                                          </p:stCondLst>
                                        </p:cTn>
                                        <p:tgtEl>
                                          <p:spTgt spid="8097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72" dur="455" fill="hold">
                                          <p:stCondLst>
                                            <p:cond delay="0"/>
                                          </p:stCondLst>
                                        </p:cTn>
                                        <p:tgtEl>
                                          <p:spTgt spid="80972">
                                            <p:txEl>
                                              <p:pRg st="0" end="0"/>
                                            </p:txEl>
                                          </p:spTgt>
                                        </p:tgtEl>
                                        <p:attrNameLst>
                                          <p:attrName>ppt_y</p:attrName>
                                        </p:attrNameLst>
                                      </p:cBhvr>
                                      <p:tavLst>
                                        <p:tav tm="0">
                                          <p:val>
                                            <p:strVal val="#ppt_y-1"/>
                                          </p:val>
                                        </p:tav>
                                        <p:tav tm="100000">
                                          <p:val>
                                            <p:strVal val="#ppt_y-(0.354*#ppt_w-0.172*#ppt_h)"/>
                                          </p:val>
                                        </p:tav>
                                      </p:tavLst>
                                    </p:anim>
                                    <p:anim calcmode="lin" valueType="num">
                                      <p:cBhvr>
                                        <p:cTn id="373" dur="156" decel="50000" autoRev="1" fill="hold">
                                          <p:stCondLst>
                                            <p:cond delay="455"/>
                                          </p:stCondLst>
                                        </p:cTn>
                                        <p:tgtEl>
                                          <p:spTgt spid="8097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74" dur="136" fill="hold">
                                          <p:stCondLst>
                                            <p:cond delay="864"/>
                                          </p:stCondLst>
                                        </p:cTn>
                                        <p:tgtEl>
                                          <p:spTgt spid="80972">
                                            <p:txEl>
                                              <p:pRg st="0" end="0"/>
                                            </p:txEl>
                                          </p:spTgt>
                                        </p:tgtEl>
                                        <p:attrNameLst>
                                          <p:attrName>ppt_y</p:attrName>
                                        </p:attrNameLst>
                                      </p:cBhvr>
                                      <p:tavLst>
                                        <p:tav tm="0">
                                          <p:val>
                                            <p:strVal val="#ppt_y-(0.354*#ppt_w-0.172*#ppt_h)"/>
                                          </p:val>
                                        </p:tav>
                                        <p:tav tm="100000">
                                          <p:val>
                                            <p:strVal val="#ppt_y"/>
                                          </p:val>
                                        </p:tav>
                                      </p:tavLst>
                                    </p:anim>
                                  </p:childTnLst>
                                  <p:subTnLst>
                                    <p:set>
                                      <p:cBhvr override="childStyle">
                                        <p:cTn dur="1" fill="hold" display="0" masterRel="nextClick" afterEffect="1"/>
                                        <p:tgtEl>
                                          <p:spTgt spid="80972">
                                            <p:txEl>
                                              <p:pRg st="0" end="0"/>
                                            </p:txEl>
                                          </p:spTgt>
                                        </p:tgtEl>
                                        <p:attrNameLst>
                                          <p:attrName>style.visibility</p:attrName>
                                        </p:attrNameLst>
                                      </p:cBhvr>
                                      <p:to>
                                        <p:strVal val="hidden"/>
                                      </p:to>
                                    </p:set>
                                    <p:audio>
                                      <p:cMediaNode>
                                        <p:cTn display="0" masterRel="sameClick">
                                          <p:stCondLst>
                                            <p:cond evt="begin" delay="0">
                                              <p:tn val="368"/>
                                            </p:cond>
                                          </p:stCondLst>
                                          <p:endCondLst>
                                            <p:cond evt="onStopAudio" delay="0">
                                              <p:tgtEl>
                                                <p:sldTgt/>
                                              </p:tgtEl>
                                            </p:cond>
                                          </p:endCondLst>
                                        </p:cTn>
                                        <p:tgtEl>
                                          <p:sndTgt r:embed="rId4" name="applause.wav"/>
                                        </p:tgtEl>
                                      </p:cMediaNode>
                                    </p:audio>
                                  </p:subTnLst>
                                </p:cTn>
                              </p:par>
                              <p:par>
                                <p:cTn id="375" presetID="38" presetClass="entr" presetSubtype="0" accel="50000" fill="hold" nodeType="withEffect">
                                  <p:stCondLst>
                                    <p:cond delay="0"/>
                                  </p:stCondLst>
                                  <p:iterate type="lt">
                                    <p:tmPct val="50000"/>
                                  </p:iterate>
                                  <p:childTnLst>
                                    <p:set>
                                      <p:cBhvr>
                                        <p:cTn id="376" dur="1" fill="hold">
                                          <p:stCondLst>
                                            <p:cond delay="0"/>
                                          </p:stCondLst>
                                        </p:cTn>
                                        <p:tgtEl>
                                          <p:spTgt spid="80973">
                                            <p:txEl>
                                              <p:pRg st="0" end="0"/>
                                            </p:txEl>
                                          </p:spTgt>
                                        </p:tgtEl>
                                        <p:attrNameLst>
                                          <p:attrName>style.visibility</p:attrName>
                                        </p:attrNameLst>
                                      </p:cBhvr>
                                      <p:to>
                                        <p:strVal val="visible"/>
                                      </p:to>
                                    </p:set>
                                    <p:set>
                                      <p:cBhvr>
                                        <p:cTn id="377" dur="455" fill="hold">
                                          <p:stCondLst>
                                            <p:cond delay="0"/>
                                          </p:stCondLst>
                                        </p:cTn>
                                        <p:tgtEl>
                                          <p:spTgt spid="80973">
                                            <p:txEl>
                                              <p:pRg st="0" end="0"/>
                                            </p:txEl>
                                          </p:spTgt>
                                        </p:tgtEl>
                                        <p:attrNameLst>
                                          <p:attrName>style.rotation</p:attrName>
                                        </p:attrNameLst>
                                      </p:cBhvr>
                                      <p:to>
                                        <p:strVal val="-45.0"/>
                                      </p:to>
                                    </p:set>
                                    <p:anim calcmode="lin" valueType="num">
                                      <p:cBhvr>
                                        <p:cTn id="378" dur="455" fill="hold">
                                          <p:stCondLst>
                                            <p:cond delay="455"/>
                                          </p:stCondLst>
                                        </p:cTn>
                                        <p:tgtEl>
                                          <p:spTgt spid="8097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79" dur="455" fill="hold">
                                          <p:stCondLst>
                                            <p:cond delay="0"/>
                                          </p:stCondLst>
                                        </p:cTn>
                                        <p:tgtEl>
                                          <p:spTgt spid="80973">
                                            <p:txEl>
                                              <p:pRg st="0" end="0"/>
                                            </p:txEl>
                                          </p:spTgt>
                                        </p:tgtEl>
                                        <p:attrNameLst>
                                          <p:attrName>ppt_y</p:attrName>
                                        </p:attrNameLst>
                                      </p:cBhvr>
                                      <p:tavLst>
                                        <p:tav tm="0">
                                          <p:val>
                                            <p:strVal val="#ppt_y-1"/>
                                          </p:val>
                                        </p:tav>
                                        <p:tav tm="100000">
                                          <p:val>
                                            <p:strVal val="#ppt_y-(0.354*#ppt_w-0.172*#ppt_h)"/>
                                          </p:val>
                                        </p:tav>
                                      </p:tavLst>
                                    </p:anim>
                                    <p:anim calcmode="lin" valueType="num">
                                      <p:cBhvr>
                                        <p:cTn id="380" dur="156" decel="50000" autoRev="1" fill="hold">
                                          <p:stCondLst>
                                            <p:cond delay="455"/>
                                          </p:stCondLst>
                                        </p:cTn>
                                        <p:tgtEl>
                                          <p:spTgt spid="8097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81" dur="136" fill="hold">
                                          <p:stCondLst>
                                            <p:cond delay="864"/>
                                          </p:stCondLst>
                                        </p:cTn>
                                        <p:tgtEl>
                                          <p:spTgt spid="80973">
                                            <p:txEl>
                                              <p:pRg st="0" end="0"/>
                                            </p:txEl>
                                          </p:spTgt>
                                        </p:tgtEl>
                                        <p:attrNameLst>
                                          <p:attrName>ppt_y</p:attrName>
                                        </p:attrNameLst>
                                      </p:cBhvr>
                                      <p:tavLst>
                                        <p:tav tm="0">
                                          <p:val>
                                            <p:strVal val="#ppt_y-(0.354*#ppt_w-0.172*#ppt_h)"/>
                                          </p:val>
                                        </p:tav>
                                        <p:tav tm="100000">
                                          <p:val>
                                            <p:strVal val="#ppt_y"/>
                                          </p:val>
                                        </p:tav>
                                      </p:tavLst>
                                    </p:anim>
                                  </p:childTnLst>
                                  <p:subTnLst>
                                    <p:set>
                                      <p:cBhvr override="childStyle">
                                        <p:cTn dur="1" fill="hold" display="0" masterRel="nextClick" afterEffect="1"/>
                                        <p:tgtEl>
                                          <p:spTgt spid="80973">
                                            <p:txEl>
                                              <p:pRg st="0" end="0"/>
                                            </p:txEl>
                                          </p:spTgt>
                                        </p:tgtEl>
                                        <p:attrNameLst>
                                          <p:attrName>style.visibility</p:attrName>
                                        </p:attrNameLst>
                                      </p:cBhvr>
                                      <p:to>
                                        <p:strVal val="hidden"/>
                                      </p:to>
                                    </p:set>
                                    <p:audio>
                                      <p:cMediaNode>
                                        <p:cTn display="0" masterRel="sameClick">
                                          <p:stCondLst>
                                            <p:cond evt="begin" delay="0">
                                              <p:tn val="375"/>
                                            </p:cond>
                                          </p:stCondLst>
                                          <p:endCondLst>
                                            <p:cond evt="onStopAudio" delay="0">
                                              <p:tgtEl>
                                                <p:sldTgt/>
                                              </p:tgtEl>
                                            </p:cond>
                                          </p:endCondLst>
                                        </p:cTn>
                                        <p:tgtEl>
                                          <p:sndTgt r:embed="rId4" name="applause.wav"/>
                                        </p:tgtEl>
                                      </p:cMediaNode>
                                    </p:audio>
                                  </p:subTnLst>
                                </p:cTn>
                              </p:par>
                              <p:par>
                                <p:cTn id="382" presetID="38" presetClass="entr" presetSubtype="0" accel="50000" fill="hold" nodeType="withEffect">
                                  <p:stCondLst>
                                    <p:cond delay="0"/>
                                  </p:stCondLst>
                                  <p:iterate type="lt">
                                    <p:tmPct val="50000"/>
                                  </p:iterate>
                                  <p:childTnLst>
                                    <p:set>
                                      <p:cBhvr>
                                        <p:cTn id="383" dur="1" fill="hold">
                                          <p:stCondLst>
                                            <p:cond delay="0"/>
                                          </p:stCondLst>
                                        </p:cTn>
                                        <p:tgtEl>
                                          <p:spTgt spid="80974">
                                            <p:txEl>
                                              <p:pRg st="0" end="0"/>
                                            </p:txEl>
                                          </p:spTgt>
                                        </p:tgtEl>
                                        <p:attrNameLst>
                                          <p:attrName>style.visibility</p:attrName>
                                        </p:attrNameLst>
                                      </p:cBhvr>
                                      <p:to>
                                        <p:strVal val="visible"/>
                                      </p:to>
                                    </p:set>
                                    <p:set>
                                      <p:cBhvr>
                                        <p:cTn id="384" dur="455" fill="hold">
                                          <p:stCondLst>
                                            <p:cond delay="0"/>
                                          </p:stCondLst>
                                        </p:cTn>
                                        <p:tgtEl>
                                          <p:spTgt spid="80974">
                                            <p:txEl>
                                              <p:pRg st="0" end="0"/>
                                            </p:txEl>
                                          </p:spTgt>
                                        </p:tgtEl>
                                        <p:attrNameLst>
                                          <p:attrName>style.rotation</p:attrName>
                                        </p:attrNameLst>
                                      </p:cBhvr>
                                      <p:to>
                                        <p:strVal val="-45.0"/>
                                      </p:to>
                                    </p:set>
                                    <p:anim calcmode="lin" valueType="num">
                                      <p:cBhvr>
                                        <p:cTn id="385" dur="455" fill="hold">
                                          <p:stCondLst>
                                            <p:cond delay="455"/>
                                          </p:stCondLst>
                                        </p:cTn>
                                        <p:tgtEl>
                                          <p:spTgt spid="8097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86" dur="455" fill="hold">
                                          <p:stCondLst>
                                            <p:cond delay="0"/>
                                          </p:stCondLst>
                                        </p:cTn>
                                        <p:tgtEl>
                                          <p:spTgt spid="80974">
                                            <p:txEl>
                                              <p:pRg st="0" end="0"/>
                                            </p:txEl>
                                          </p:spTgt>
                                        </p:tgtEl>
                                        <p:attrNameLst>
                                          <p:attrName>ppt_y</p:attrName>
                                        </p:attrNameLst>
                                      </p:cBhvr>
                                      <p:tavLst>
                                        <p:tav tm="0">
                                          <p:val>
                                            <p:strVal val="#ppt_y-1"/>
                                          </p:val>
                                        </p:tav>
                                        <p:tav tm="100000">
                                          <p:val>
                                            <p:strVal val="#ppt_y-(0.354*#ppt_w-0.172*#ppt_h)"/>
                                          </p:val>
                                        </p:tav>
                                      </p:tavLst>
                                    </p:anim>
                                    <p:anim calcmode="lin" valueType="num">
                                      <p:cBhvr>
                                        <p:cTn id="387" dur="156" decel="50000" autoRev="1" fill="hold">
                                          <p:stCondLst>
                                            <p:cond delay="455"/>
                                          </p:stCondLst>
                                        </p:cTn>
                                        <p:tgtEl>
                                          <p:spTgt spid="8097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88" dur="136" fill="hold">
                                          <p:stCondLst>
                                            <p:cond delay="864"/>
                                          </p:stCondLst>
                                        </p:cTn>
                                        <p:tgtEl>
                                          <p:spTgt spid="80974">
                                            <p:txEl>
                                              <p:pRg st="0" end="0"/>
                                            </p:txEl>
                                          </p:spTgt>
                                        </p:tgtEl>
                                        <p:attrNameLst>
                                          <p:attrName>ppt_y</p:attrName>
                                        </p:attrNameLst>
                                      </p:cBhvr>
                                      <p:tavLst>
                                        <p:tav tm="0">
                                          <p:val>
                                            <p:strVal val="#ppt_y-(0.354*#ppt_w-0.172*#ppt_h)"/>
                                          </p:val>
                                        </p:tav>
                                        <p:tav tm="100000">
                                          <p:val>
                                            <p:strVal val="#ppt_y"/>
                                          </p:val>
                                        </p:tav>
                                      </p:tavLst>
                                    </p:anim>
                                  </p:childTnLst>
                                  <p:subTnLst>
                                    <p:set>
                                      <p:cBhvr override="childStyle">
                                        <p:cTn dur="1" fill="hold" display="0" masterRel="nextClick" afterEffect="1"/>
                                        <p:tgtEl>
                                          <p:spTgt spid="80974">
                                            <p:txEl>
                                              <p:pRg st="0" end="0"/>
                                            </p:txEl>
                                          </p:spTgt>
                                        </p:tgtEl>
                                        <p:attrNameLst>
                                          <p:attrName>style.visibility</p:attrName>
                                        </p:attrNameLst>
                                      </p:cBhvr>
                                      <p:to>
                                        <p:strVal val="hidden"/>
                                      </p:to>
                                    </p:set>
                                    <p:audio>
                                      <p:cMediaNode>
                                        <p:cTn display="0" masterRel="sameClick">
                                          <p:stCondLst>
                                            <p:cond evt="begin" delay="0">
                                              <p:tn val="382"/>
                                            </p:cond>
                                          </p:stCondLst>
                                          <p:endCondLst>
                                            <p:cond evt="onStopAudio" delay="0">
                                              <p:tgtEl>
                                                <p:sldTgt/>
                                              </p:tgtEl>
                                            </p:cond>
                                          </p:endCondLst>
                                        </p:cTn>
                                        <p:tgtEl>
                                          <p:sndTgt r:embed="rId4" name="applause.wav"/>
                                        </p:tgtEl>
                                      </p:cMediaNode>
                                    </p:audio>
                                  </p:subTnLst>
                                </p:cTn>
                              </p:par>
                              <p:par>
                                <p:cTn id="389" presetID="38" presetClass="entr" presetSubtype="0" accel="50000" fill="hold" nodeType="withEffect">
                                  <p:stCondLst>
                                    <p:cond delay="0"/>
                                  </p:stCondLst>
                                  <p:iterate type="lt">
                                    <p:tmPct val="50000"/>
                                  </p:iterate>
                                  <p:childTnLst>
                                    <p:set>
                                      <p:cBhvr>
                                        <p:cTn id="390" dur="1" fill="hold">
                                          <p:stCondLst>
                                            <p:cond delay="0"/>
                                          </p:stCondLst>
                                        </p:cTn>
                                        <p:tgtEl>
                                          <p:spTgt spid="80975">
                                            <p:txEl>
                                              <p:pRg st="0" end="0"/>
                                            </p:txEl>
                                          </p:spTgt>
                                        </p:tgtEl>
                                        <p:attrNameLst>
                                          <p:attrName>style.visibility</p:attrName>
                                        </p:attrNameLst>
                                      </p:cBhvr>
                                      <p:to>
                                        <p:strVal val="visible"/>
                                      </p:to>
                                    </p:set>
                                    <p:set>
                                      <p:cBhvr>
                                        <p:cTn id="391" dur="455" fill="hold">
                                          <p:stCondLst>
                                            <p:cond delay="0"/>
                                          </p:stCondLst>
                                        </p:cTn>
                                        <p:tgtEl>
                                          <p:spTgt spid="80975">
                                            <p:txEl>
                                              <p:pRg st="0" end="0"/>
                                            </p:txEl>
                                          </p:spTgt>
                                        </p:tgtEl>
                                        <p:attrNameLst>
                                          <p:attrName>style.rotation</p:attrName>
                                        </p:attrNameLst>
                                      </p:cBhvr>
                                      <p:to>
                                        <p:strVal val="-45.0"/>
                                      </p:to>
                                    </p:set>
                                    <p:anim calcmode="lin" valueType="num">
                                      <p:cBhvr>
                                        <p:cTn id="392" dur="455" fill="hold">
                                          <p:stCondLst>
                                            <p:cond delay="455"/>
                                          </p:stCondLst>
                                        </p:cTn>
                                        <p:tgtEl>
                                          <p:spTgt spid="8097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93" dur="455" fill="hold">
                                          <p:stCondLst>
                                            <p:cond delay="0"/>
                                          </p:stCondLst>
                                        </p:cTn>
                                        <p:tgtEl>
                                          <p:spTgt spid="80975">
                                            <p:txEl>
                                              <p:pRg st="0" end="0"/>
                                            </p:txEl>
                                          </p:spTgt>
                                        </p:tgtEl>
                                        <p:attrNameLst>
                                          <p:attrName>ppt_y</p:attrName>
                                        </p:attrNameLst>
                                      </p:cBhvr>
                                      <p:tavLst>
                                        <p:tav tm="0">
                                          <p:val>
                                            <p:strVal val="#ppt_y-1"/>
                                          </p:val>
                                        </p:tav>
                                        <p:tav tm="100000">
                                          <p:val>
                                            <p:strVal val="#ppt_y-(0.354*#ppt_w-0.172*#ppt_h)"/>
                                          </p:val>
                                        </p:tav>
                                      </p:tavLst>
                                    </p:anim>
                                    <p:anim calcmode="lin" valueType="num">
                                      <p:cBhvr>
                                        <p:cTn id="394" dur="156" decel="50000" autoRev="1" fill="hold">
                                          <p:stCondLst>
                                            <p:cond delay="455"/>
                                          </p:stCondLst>
                                        </p:cTn>
                                        <p:tgtEl>
                                          <p:spTgt spid="8097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95" dur="136" fill="hold">
                                          <p:stCondLst>
                                            <p:cond delay="864"/>
                                          </p:stCondLst>
                                        </p:cTn>
                                        <p:tgtEl>
                                          <p:spTgt spid="80975">
                                            <p:txEl>
                                              <p:pRg st="0" end="0"/>
                                            </p:txEl>
                                          </p:spTgt>
                                        </p:tgtEl>
                                        <p:attrNameLst>
                                          <p:attrName>ppt_y</p:attrName>
                                        </p:attrNameLst>
                                      </p:cBhvr>
                                      <p:tavLst>
                                        <p:tav tm="0">
                                          <p:val>
                                            <p:strVal val="#ppt_y-(0.354*#ppt_w-0.172*#ppt_h)"/>
                                          </p:val>
                                        </p:tav>
                                        <p:tav tm="100000">
                                          <p:val>
                                            <p:strVal val="#ppt_y"/>
                                          </p:val>
                                        </p:tav>
                                      </p:tavLst>
                                    </p:anim>
                                  </p:childTnLst>
                                  <p:subTnLst>
                                    <p:set>
                                      <p:cBhvr override="childStyle">
                                        <p:cTn dur="1" fill="hold" display="0" masterRel="nextClick" afterEffect="1"/>
                                        <p:tgtEl>
                                          <p:spTgt spid="80975">
                                            <p:txEl>
                                              <p:pRg st="0" end="0"/>
                                            </p:txEl>
                                          </p:spTgt>
                                        </p:tgtEl>
                                        <p:attrNameLst>
                                          <p:attrName>style.visibility</p:attrName>
                                        </p:attrNameLst>
                                      </p:cBhvr>
                                      <p:to>
                                        <p:strVal val="hidden"/>
                                      </p:to>
                                    </p:set>
                                    <p:audio>
                                      <p:cMediaNode>
                                        <p:cTn display="0" masterRel="sameClick">
                                          <p:stCondLst>
                                            <p:cond evt="begin" delay="0">
                                              <p:tn val="389"/>
                                            </p:cond>
                                          </p:stCondLst>
                                          <p:endCondLst>
                                            <p:cond evt="onStopAudio" delay="0">
                                              <p:tgtEl>
                                                <p:sldTgt/>
                                              </p:tgtEl>
                                            </p:cond>
                                          </p:endCondLst>
                                        </p:cTn>
                                        <p:tgtEl>
                                          <p:sndTgt r:embed="rId4" name="applause.wav"/>
                                        </p:tgtEl>
                                      </p:cMediaNode>
                                    </p:audio>
                                  </p:subTnLst>
                                </p:cTn>
                              </p:par>
                              <p:par>
                                <p:cTn id="396" presetID="38" presetClass="entr" presetSubtype="0" accel="50000" fill="hold" nodeType="withEffect">
                                  <p:stCondLst>
                                    <p:cond delay="0"/>
                                  </p:stCondLst>
                                  <p:iterate type="lt">
                                    <p:tmPct val="50000"/>
                                  </p:iterate>
                                  <p:childTnLst>
                                    <p:set>
                                      <p:cBhvr>
                                        <p:cTn id="397" dur="1" fill="hold">
                                          <p:stCondLst>
                                            <p:cond delay="0"/>
                                          </p:stCondLst>
                                        </p:cTn>
                                        <p:tgtEl>
                                          <p:spTgt spid="80976">
                                            <p:txEl>
                                              <p:pRg st="0" end="0"/>
                                            </p:txEl>
                                          </p:spTgt>
                                        </p:tgtEl>
                                        <p:attrNameLst>
                                          <p:attrName>style.visibility</p:attrName>
                                        </p:attrNameLst>
                                      </p:cBhvr>
                                      <p:to>
                                        <p:strVal val="visible"/>
                                      </p:to>
                                    </p:set>
                                    <p:set>
                                      <p:cBhvr>
                                        <p:cTn id="398" dur="455" fill="hold">
                                          <p:stCondLst>
                                            <p:cond delay="0"/>
                                          </p:stCondLst>
                                        </p:cTn>
                                        <p:tgtEl>
                                          <p:spTgt spid="80976">
                                            <p:txEl>
                                              <p:pRg st="0" end="0"/>
                                            </p:txEl>
                                          </p:spTgt>
                                        </p:tgtEl>
                                        <p:attrNameLst>
                                          <p:attrName>style.rotation</p:attrName>
                                        </p:attrNameLst>
                                      </p:cBhvr>
                                      <p:to>
                                        <p:strVal val="-45.0"/>
                                      </p:to>
                                    </p:set>
                                    <p:anim calcmode="lin" valueType="num">
                                      <p:cBhvr>
                                        <p:cTn id="399" dur="455" fill="hold">
                                          <p:stCondLst>
                                            <p:cond delay="455"/>
                                          </p:stCondLst>
                                        </p:cTn>
                                        <p:tgtEl>
                                          <p:spTgt spid="8097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400" dur="455" fill="hold">
                                          <p:stCondLst>
                                            <p:cond delay="0"/>
                                          </p:stCondLst>
                                        </p:cTn>
                                        <p:tgtEl>
                                          <p:spTgt spid="80976">
                                            <p:txEl>
                                              <p:pRg st="0" end="0"/>
                                            </p:txEl>
                                          </p:spTgt>
                                        </p:tgtEl>
                                        <p:attrNameLst>
                                          <p:attrName>ppt_y</p:attrName>
                                        </p:attrNameLst>
                                      </p:cBhvr>
                                      <p:tavLst>
                                        <p:tav tm="0">
                                          <p:val>
                                            <p:strVal val="#ppt_y-1"/>
                                          </p:val>
                                        </p:tav>
                                        <p:tav tm="100000">
                                          <p:val>
                                            <p:strVal val="#ppt_y-(0.354*#ppt_w-0.172*#ppt_h)"/>
                                          </p:val>
                                        </p:tav>
                                      </p:tavLst>
                                    </p:anim>
                                    <p:anim calcmode="lin" valueType="num">
                                      <p:cBhvr>
                                        <p:cTn id="401" dur="156" decel="50000" autoRev="1" fill="hold">
                                          <p:stCondLst>
                                            <p:cond delay="455"/>
                                          </p:stCondLst>
                                        </p:cTn>
                                        <p:tgtEl>
                                          <p:spTgt spid="8097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402" dur="136" fill="hold">
                                          <p:stCondLst>
                                            <p:cond delay="864"/>
                                          </p:stCondLst>
                                        </p:cTn>
                                        <p:tgtEl>
                                          <p:spTgt spid="80976">
                                            <p:txEl>
                                              <p:pRg st="0" end="0"/>
                                            </p:txEl>
                                          </p:spTgt>
                                        </p:tgtEl>
                                        <p:attrNameLst>
                                          <p:attrName>ppt_y</p:attrName>
                                        </p:attrNameLst>
                                      </p:cBhvr>
                                      <p:tavLst>
                                        <p:tav tm="0">
                                          <p:val>
                                            <p:strVal val="#ppt_y-(0.354*#ppt_w-0.172*#ppt_h)"/>
                                          </p:val>
                                        </p:tav>
                                        <p:tav tm="100000">
                                          <p:val>
                                            <p:strVal val="#ppt_y"/>
                                          </p:val>
                                        </p:tav>
                                      </p:tavLst>
                                    </p:anim>
                                  </p:childTnLst>
                                  <p:subTnLst>
                                    <p:set>
                                      <p:cBhvr override="childStyle">
                                        <p:cTn dur="1" fill="hold" display="0" masterRel="nextClick" afterEffect="1"/>
                                        <p:tgtEl>
                                          <p:spTgt spid="80976">
                                            <p:txEl>
                                              <p:pRg st="0" end="0"/>
                                            </p:txEl>
                                          </p:spTgt>
                                        </p:tgtEl>
                                        <p:attrNameLst>
                                          <p:attrName>style.visibility</p:attrName>
                                        </p:attrNameLst>
                                      </p:cBhvr>
                                      <p:to>
                                        <p:strVal val="hidden"/>
                                      </p:to>
                                    </p:set>
                                    <p:audio>
                                      <p:cMediaNode>
                                        <p:cTn display="0" masterRel="sameClick">
                                          <p:stCondLst>
                                            <p:cond evt="begin" delay="0">
                                              <p:tn val="396"/>
                                            </p:cond>
                                          </p:stCondLst>
                                          <p:endCondLst>
                                            <p:cond evt="onStopAudio" delay="0">
                                              <p:tgtEl>
                                                <p:sldTgt/>
                                              </p:tgtEl>
                                            </p:cond>
                                          </p:endCondLst>
                                        </p:cTn>
                                        <p:tgtEl>
                                          <p:sndTgt r:embed="rId4" name="applause.wav"/>
                                        </p:tgtEl>
                                      </p:cMediaNode>
                                    </p:audio>
                                  </p:subTnLst>
                                </p:cTn>
                              </p:par>
                              <p:par>
                                <p:cTn id="403" presetID="38" presetClass="entr" presetSubtype="0" accel="50000" fill="hold" nodeType="withEffect">
                                  <p:stCondLst>
                                    <p:cond delay="0"/>
                                  </p:stCondLst>
                                  <p:iterate type="lt">
                                    <p:tmPct val="50000"/>
                                  </p:iterate>
                                  <p:childTnLst>
                                    <p:set>
                                      <p:cBhvr>
                                        <p:cTn id="404" dur="1" fill="hold">
                                          <p:stCondLst>
                                            <p:cond delay="0"/>
                                          </p:stCondLst>
                                        </p:cTn>
                                        <p:tgtEl>
                                          <p:spTgt spid="80977">
                                            <p:txEl>
                                              <p:pRg st="0" end="0"/>
                                            </p:txEl>
                                          </p:spTgt>
                                        </p:tgtEl>
                                        <p:attrNameLst>
                                          <p:attrName>style.visibility</p:attrName>
                                        </p:attrNameLst>
                                      </p:cBhvr>
                                      <p:to>
                                        <p:strVal val="visible"/>
                                      </p:to>
                                    </p:set>
                                    <p:set>
                                      <p:cBhvr>
                                        <p:cTn id="405" dur="455" fill="hold">
                                          <p:stCondLst>
                                            <p:cond delay="0"/>
                                          </p:stCondLst>
                                        </p:cTn>
                                        <p:tgtEl>
                                          <p:spTgt spid="80977">
                                            <p:txEl>
                                              <p:pRg st="0" end="0"/>
                                            </p:txEl>
                                          </p:spTgt>
                                        </p:tgtEl>
                                        <p:attrNameLst>
                                          <p:attrName>style.rotation</p:attrName>
                                        </p:attrNameLst>
                                      </p:cBhvr>
                                      <p:to>
                                        <p:strVal val="-45.0"/>
                                      </p:to>
                                    </p:set>
                                    <p:anim calcmode="lin" valueType="num">
                                      <p:cBhvr>
                                        <p:cTn id="406" dur="455" fill="hold">
                                          <p:stCondLst>
                                            <p:cond delay="455"/>
                                          </p:stCondLst>
                                        </p:cTn>
                                        <p:tgtEl>
                                          <p:spTgt spid="8097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407" dur="455" fill="hold">
                                          <p:stCondLst>
                                            <p:cond delay="0"/>
                                          </p:stCondLst>
                                        </p:cTn>
                                        <p:tgtEl>
                                          <p:spTgt spid="80977">
                                            <p:txEl>
                                              <p:pRg st="0" end="0"/>
                                            </p:txEl>
                                          </p:spTgt>
                                        </p:tgtEl>
                                        <p:attrNameLst>
                                          <p:attrName>ppt_y</p:attrName>
                                        </p:attrNameLst>
                                      </p:cBhvr>
                                      <p:tavLst>
                                        <p:tav tm="0">
                                          <p:val>
                                            <p:strVal val="#ppt_y-1"/>
                                          </p:val>
                                        </p:tav>
                                        <p:tav tm="100000">
                                          <p:val>
                                            <p:strVal val="#ppt_y-(0.354*#ppt_w-0.172*#ppt_h)"/>
                                          </p:val>
                                        </p:tav>
                                      </p:tavLst>
                                    </p:anim>
                                    <p:anim calcmode="lin" valueType="num">
                                      <p:cBhvr>
                                        <p:cTn id="408" dur="156" decel="50000" autoRev="1" fill="hold">
                                          <p:stCondLst>
                                            <p:cond delay="455"/>
                                          </p:stCondLst>
                                        </p:cTn>
                                        <p:tgtEl>
                                          <p:spTgt spid="8097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409" dur="136" fill="hold">
                                          <p:stCondLst>
                                            <p:cond delay="864"/>
                                          </p:stCondLst>
                                        </p:cTn>
                                        <p:tgtEl>
                                          <p:spTgt spid="80977">
                                            <p:txEl>
                                              <p:pRg st="0" end="0"/>
                                            </p:txEl>
                                          </p:spTgt>
                                        </p:tgtEl>
                                        <p:attrNameLst>
                                          <p:attrName>ppt_y</p:attrName>
                                        </p:attrNameLst>
                                      </p:cBhvr>
                                      <p:tavLst>
                                        <p:tav tm="0">
                                          <p:val>
                                            <p:strVal val="#ppt_y-(0.354*#ppt_w-0.172*#ppt_h)"/>
                                          </p:val>
                                        </p:tav>
                                        <p:tav tm="100000">
                                          <p:val>
                                            <p:strVal val="#ppt_y"/>
                                          </p:val>
                                        </p:tav>
                                      </p:tavLst>
                                    </p:anim>
                                  </p:childTnLst>
                                  <p:subTnLst>
                                    <p:set>
                                      <p:cBhvr override="childStyle">
                                        <p:cTn dur="1" fill="hold" display="0" masterRel="nextClick" afterEffect="1"/>
                                        <p:tgtEl>
                                          <p:spTgt spid="80977">
                                            <p:txEl>
                                              <p:pRg st="0" end="0"/>
                                            </p:txEl>
                                          </p:spTgt>
                                        </p:tgtEl>
                                        <p:attrNameLst>
                                          <p:attrName>style.visibility</p:attrName>
                                        </p:attrNameLst>
                                      </p:cBhvr>
                                      <p:to>
                                        <p:strVal val="hidden"/>
                                      </p:to>
                                    </p:set>
                                    <p:audio>
                                      <p:cMediaNode>
                                        <p:cTn display="0" masterRel="sameClick">
                                          <p:stCondLst>
                                            <p:cond evt="begin" delay="0">
                                              <p:tn val="403"/>
                                            </p:cond>
                                          </p:stCondLst>
                                          <p:endCondLst>
                                            <p:cond evt="onStopAudio" delay="0">
                                              <p:tgtEl>
                                                <p:sldTgt/>
                                              </p:tgtEl>
                                            </p:cond>
                                          </p:endCondLst>
                                        </p:cTn>
                                        <p:tgtEl>
                                          <p:sndTgt r:embed="rId4" name="applause.wav"/>
                                        </p:tgtEl>
                                      </p:cMediaNode>
                                    </p:audio>
                                  </p:subTnLst>
                                </p:cTn>
                              </p:par>
                              <p:par>
                                <p:cTn id="410" presetID="63" presetClass="path" presetSubtype="0" accel="50000" decel="50000" fill="hold" grpId="4" nodeType="withEffect">
                                  <p:stCondLst>
                                    <p:cond delay="0"/>
                                  </p:stCondLst>
                                  <p:childTnLst>
                                    <p:animMotion origin="layout" path="M -4.72222E-6 -7.40741E-7 L 0.20435 -0.04421 " pathEditMode="relative" rAng="0" ptsTypes="AA">
                                      <p:cBhvr>
                                        <p:cTn id="411" dur="2000" fill="hold"/>
                                        <p:tgtEl>
                                          <p:spTgt spid="80980"/>
                                        </p:tgtEl>
                                        <p:attrNameLst>
                                          <p:attrName>ppt_x</p:attrName>
                                          <p:attrName>ppt_y</p:attrName>
                                        </p:attrNameLst>
                                      </p:cBhvr>
                                      <p:rCtr x="10208" y="-2222"/>
                                    </p:animMotion>
                                  </p:childTnLst>
                                </p:cTn>
                              </p:par>
                              <p:par>
                                <p:cTn id="412" presetID="35" presetClass="path" presetSubtype="0" accel="50000" decel="50000" fill="hold" grpId="2" nodeType="withEffect">
                                  <p:stCondLst>
                                    <p:cond delay="0"/>
                                  </p:stCondLst>
                                  <p:childTnLst>
                                    <p:animMotion origin="layout" path="M 2.77778E-6 -7.40741E-7 L -0.22361 0.13727 " pathEditMode="relative" rAng="0" ptsTypes="AA">
                                      <p:cBhvr>
                                        <p:cTn id="413" dur="2000" fill="hold"/>
                                        <p:tgtEl>
                                          <p:spTgt spid="80981"/>
                                        </p:tgtEl>
                                        <p:attrNameLst>
                                          <p:attrName>ppt_x</p:attrName>
                                          <p:attrName>ppt_y</p:attrName>
                                        </p:attrNameLst>
                                      </p:cBhvr>
                                      <p:rCtr x="-11181" y="6852"/>
                                    </p:animMotion>
                                  </p:childTnLst>
                                </p:cTn>
                              </p:par>
                              <p:par>
                                <p:cTn id="414" presetID="42" presetClass="path" presetSubtype="0" accel="50000" decel="50000" fill="hold" nodeType="withEffect">
                                  <p:stCondLst>
                                    <p:cond delay="0"/>
                                  </p:stCondLst>
                                  <p:childTnLst>
                                    <p:animMotion origin="layout" path="M 2.77778E-7 7.40741E-7 L -0.12604 0.54606 " pathEditMode="relative" rAng="0" ptsTypes="AA">
                                      <p:cBhvr>
                                        <p:cTn id="415" dur="2000" fill="hold"/>
                                        <p:tgtEl>
                                          <p:spTgt spid="80983"/>
                                        </p:tgtEl>
                                        <p:attrNameLst>
                                          <p:attrName>ppt_x</p:attrName>
                                          <p:attrName>ppt_y</p:attrName>
                                        </p:attrNameLst>
                                      </p:cBhvr>
                                      <p:rCtr x="-6302" y="27292"/>
                                    </p:animMotion>
                                  </p:childTnLst>
                                  <p:subTnLst>
                                    <p:set>
                                      <p:cBhvr override="childStyle">
                                        <p:cTn dur="1" fill="hold" display="0" masterRel="nextClick" afterEffect="1"/>
                                        <p:tgtEl>
                                          <p:spTgt spid="80983"/>
                                        </p:tgtEl>
                                        <p:attrNameLst>
                                          <p:attrName>style.visibility</p:attrName>
                                        </p:attrNameLst>
                                      </p:cBhvr>
                                      <p:to>
                                        <p:strVal val="hidden"/>
                                      </p:to>
                                    </p:set>
                                  </p:subTnLst>
                                </p:cTn>
                              </p:par>
                              <p:par>
                                <p:cTn id="416" presetID="42" presetClass="path" presetSubtype="0" accel="50000" decel="50000" fill="hold" nodeType="withEffect">
                                  <p:stCondLst>
                                    <p:cond delay="0"/>
                                  </p:stCondLst>
                                  <p:childTnLst>
                                    <p:animMotion origin="layout" path="M 0.61614 -0.2581 L -0.04532 0.27732 " pathEditMode="relative" rAng="0" ptsTypes="AA">
                                      <p:cBhvr>
                                        <p:cTn id="417" dur="2000" fill="hold"/>
                                        <p:tgtEl>
                                          <p:spTgt spid="80982"/>
                                        </p:tgtEl>
                                        <p:attrNameLst>
                                          <p:attrName>ppt_x</p:attrName>
                                          <p:attrName>ppt_y</p:attrName>
                                        </p:attrNameLst>
                                      </p:cBhvr>
                                      <p:rCtr x="-33073" y="26759"/>
                                    </p:animMotion>
                                  </p:childTnLst>
                                  <p:subTnLst>
                                    <p:set>
                                      <p:cBhvr override="childStyle">
                                        <p:cTn dur="1" fill="hold" display="0" masterRel="nextClick" afterEffect="1"/>
                                        <p:tgtEl>
                                          <p:spTgt spid="80982"/>
                                        </p:tgtEl>
                                        <p:attrNameLst>
                                          <p:attrName>style.visibility</p:attrName>
                                        </p:attrNameLst>
                                      </p:cBhvr>
                                      <p:to>
                                        <p:strVal val="hidden"/>
                                      </p:to>
                                    </p:set>
                                  </p:subTnLst>
                                </p:cTn>
                              </p:par>
                            </p:childTnLst>
                          </p:cTn>
                        </p:par>
                      </p:childTnLst>
                    </p:cTn>
                  </p:par>
                  <p:par>
                    <p:cTn id="418" fill="hold" nodeType="clickPar">
                      <p:stCondLst>
                        <p:cond delay="indefinite"/>
                      </p:stCondLst>
                      <p:childTnLst>
                        <p:par>
                          <p:cTn id="419" fill="hold" nodeType="withGroup">
                            <p:stCondLst>
                              <p:cond delay="0"/>
                            </p:stCondLst>
                            <p:childTnLst>
                              <p:par>
                                <p:cTn id="420" presetID="35" presetClass="path" presetSubtype="0" accel="50000" decel="50000" fill="hold" grpId="5" nodeType="clickEffect">
                                  <p:stCondLst>
                                    <p:cond delay="0"/>
                                  </p:stCondLst>
                                  <p:childTnLst>
                                    <p:animMotion origin="layout" path="M 0.20435 -0.04421 L 0.00747 -0.00231 " pathEditMode="relative" rAng="0" ptsTypes="AA">
                                      <p:cBhvr>
                                        <p:cTn id="421" dur="2000" fill="hold"/>
                                        <p:tgtEl>
                                          <p:spTgt spid="80980"/>
                                        </p:tgtEl>
                                        <p:attrNameLst>
                                          <p:attrName>ppt_x</p:attrName>
                                          <p:attrName>ppt_y</p:attrName>
                                        </p:attrNameLst>
                                      </p:cBhvr>
                                      <p:rCtr x="-9844" y="2083"/>
                                    </p:animMotion>
                                  </p:childTnLst>
                                </p:cTn>
                              </p:par>
                              <p:par>
                                <p:cTn id="422" presetID="63" presetClass="path" presetSubtype="0" accel="50000" decel="50000" fill="hold" grpId="3" nodeType="withEffect">
                                  <p:stCondLst>
                                    <p:cond delay="0"/>
                                  </p:stCondLst>
                                  <p:childTnLst>
                                    <p:animMotion origin="layout" path="M -0.22361 0.13727 L -0.00313 0.0007 " pathEditMode="relative" rAng="0" ptsTypes="AA">
                                      <p:cBhvr>
                                        <p:cTn id="423" dur="2000" fill="hold"/>
                                        <p:tgtEl>
                                          <p:spTgt spid="80981"/>
                                        </p:tgtEl>
                                        <p:attrNameLst>
                                          <p:attrName>ppt_x</p:attrName>
                                          <p:attrName>ppt_y</p:attrName>
                                        </p:attrNameLst>
                                      </p:cBhvr>
                                      <p:rCtr x="11024" y="-6829"/>
                                    </p:animMotion>
                                  </p:childTnLst>
                                </p:cTn>
                              </p:par>
                            </p:childTnLst>
                          </p:cTn>
                        </p:par>
                      </p:childTnLst>
                    </p:cTn>
                  </p:par>
                </p:childTnLst>
              </p:cTn>
              <p:nextCondLst>
                <p:cond evt="onClick" delay="0">
                  <p:tgtEl>
                    <p:spTgt spid="80978"/>
                  </p:tgtEl>
                </p:cond>
              </p:nextCondLst>
            </p:seq>
            <p:seq concurrent="1" nextAc="seek">
              <p:cTn id="424" restart="whenNotActive" fill="hold" evtFilter="cancelBubble" nodeType="interactiveSeq">
                <p:stCondLst>
                  <p:cond evt="onClick" delay="0">
                    <p:tgtEl>
                      <p:spTgt spid="80984"/>
                    </p:tgtEl>
                  </p:cond>
                </p:stCondLst>
                <p:endSync evt="end" delay="0">
                  <p:rtn val="all"/>
                </p:endSync>
                <p:childTnLst>
                  <p:par>
                    <p:cTn id="425" fill="hold" nodeType="clickPar">
                      <p:stCondLst>
                        <p:cond delay="0"/>
                      </p:stCondLst>
                      <p:childTnLst>
                        <p:par>
                          <p:cTn id="426" fill="hold" nodeType="withGroup">
                            <p:stCondLst>
                              <p:cond delay="0"/>
                            </p:stCondLst>
                            <p:childTnLst>
                              <p:par>
                                <p:cTn id="427" presetID="1" presetClass="entr" presetSubtype="0" fill="hold" grpId="0" nodeType="afterEffect">
                                  <p:stCondLst>
                                    <p:cond delay="0"/>
                                  </p:stCondLst>
                                  <p:childTnLst>
                                    <p:set>
                                      <p:cBhvr>
                                        <p:cTn id="428" dur="1" fill="hold">
                                          <p:stCondLst>
                                            <p:cond delay="0"/>
                                          </p:stCondLst>
                                        </p:cTn>
                                        <p:tgtEl>
                                          <p:spTgt spid="80985"/>
                                        </p:tgtEl>
                                        <p:attrNameLst>
                                          <p:attrName>style.visibility</p:attrName>
                                        </p:attrNameLst>
                                      </p:cBhvr>
                                      <p:to>
                                        <p:strVal val="visible"/>
                                      </p:to>
                                    </p:set>
                                  </p:childTnLst>
                                </p:cTn>
                              </p:par>
                            </p:childTnLst>
                          </p:cTn>
                        </p:par>
                        <p:par>
                          <p:cTn id="429" fill="hold" nodeType="afterGroup">
                            <p:stCondLst>
                              <p:cond delay="0"/>
                            </p:stCondLst>
                            <p:childTnLst>
                              <p:par>
                                <p:cTn id="430" presetID="1" presetClass="entr" presetSubtype="0" fill="hold" grpId="0" nodeType="afterEffect">
                                  <p:stCondLst>
                                    <p:cond delay="0"/>
                                  </p:stCondLst>
                                  <p:childTnLst>
                                    <p:set>
                                      <p:cBhvr>
                                        <p:cTn id="431" dur="1" fill="hold">
                                          <p:stCondLst>
                                            <p:cond delay="0"/>
                                          </p:stCondLst>
                                        </p:cTn>
                                        <p:tgtEl>
                                          <p:spTgt spid="80987"/>
                                        </p:tgtEl>
                                        <p:attrNameLst>
                                          <p:attrName>style.visibility</p:attrName>
                                        </p:attrNameLst>
                                      </p:cBhvr>
                                      <p:to>
                                        <p:strVal val="visible"/>
                                      </p:to>
                                    </p:set>
                                  </p:childTnLst>
                                  <p:subTnLst>
                                    <p:audio>
                                      <p:cMediaNode>
                                        <p:cTn display="0" masterRel="sameClick">
                                          <p:stCondLst>
                                            <p:cond evt="begin" delay="0">
                                              <p:tn val="430"/>
                                            </p:cond>
                                          </p:stCondLst>
                                          <p:endCondLst>
                                            <p:cond evt="onStopAudio" delay="0">
                                              <p:tgtEl>
                                                <p:sldTgt/>
                                              </p:tgtEl>
                                            </p:cond>
                                          </p:endCondLst>
                                        </p:cTn>
                                        <p:tgtEl>
                                          <p:sndTgt r:embed="rId5" name="click.wav"/>
                                        </p:tgtEl>
                                      </p:cMediaNode>
                                    </p:audio>
                                  </p:subTnLst>
                                </p:cTn>
                              </p:par>
                            </p:childTnLst>
                          </p:cTn>
                        </p:par>
                        <p:par>
                          <p:cTn id="432" fill="hold" nodeType="afterGroup">
                            <p:stCondLst>
                              <p:cond delay="0"/>
                            </p:stCondLst>
                            <p:childTnLst>
                              <p:par>
                                <p:cTn id="433" presetID="1" presetClass="entr" presetSubtype="0" fill="hold" grpId="0" nodeType="afterEffect">
                                  <p:stCondLst>
                                    <p:cond delay="1000"/>
                                  </p:stCondLst>
                                  <p:childTnLst>
                                    <p:set>
                                      <p:cBhvr>
                                        <p:cTn id="434" dur="1" fill="hold">
                                          <p:stCondLst>
                                            <p:cond delay="0"/>
                                          </p:stCondLst>
                                        </p:cTn>
                                        <p:tgtEl>
                                          <p:spTgt spid="80988"/>
                                        </p:tgtEl>
                                        <p:attrNameLst>
                                          <p:attrName>style.visibility</p:attrName>
                                        </p:attrNameLst>
                                      </p:cBhvr>
                                      <p:to>
                                        <p:strVal val="visible"/>
                                      </p:to>
                                    </p:set>
                                  </p:childTnLst>
                                  <p:subTnLst>
                                    <p:audio>
                                      <p:cMediaNode>
                                        <p:cTn display="0" masterRel="sameClick">
                                          <p:stCondLst>
                                            <p:cond evt="begin" delay="0">
                                              <p:tn val="433"/>
                                            </p:cond>
                                          </p:stCondLst>
                                          <p:endCondLst>
                                            <p:cond evt="onStopAudio" delay="0">
                                              <p:tgtEl>
                                                <p:sldTgt/>
                                              </p:tgtEl>
                                            </p:cond>
                                          </p:endCondLst>
                                        </p:cTn>
                                        <p:tgtEl>
                                          <p:sndTgt r:embed="rId5" name="click.wav"/>
                                        </p:tgtEl>
                                      </p:cMediaNode>
                                    </p:audio>
                                  </p:subTnLst>
                                </p:cTn>
                              </p:par>
                            </p:childTnLst>
                          </p:cTn>
                        </p:par>
                        <p:par>
                          <p:cTn id="435" fill="hold" nodeType="afterGroup">
                            <p:stCondLst>
                              <p:cond delay="1000"/>
                            </p:stCondLst>
                            <p:childTnLst>
                              <p:par>
                                <p:cTn id="436" presetID="1" presetClass="entr" presetSubtype="0" fill="hold" grpId="0" nodeType="afterEffect">
                                  <p:stCondLst>
                                    <p:cond delay="1000"/>
                                  </p:stCondLst>
                                  <p:childTnLst>
                                    <p:set>
                                      <p:cBhvr>
                                        <p:cTn id="437" dur="1" fill="hold">
                                          <p:stCondLst>
                                            <p:cond delay="0"/>
                                          </p:stCondLst>
                                        </p:cTn>
                                        <p:tgtEl>
                                          <p:spTgt spid="80989"/>
                                        </p:tgtEl>
                                        <p:attrNameLst>
                                          <p:attrName>style.visibility</p:attrName>
                                        </p:attrNameLst>
                                      </p:cBhvr>
                                      <p:to>
                                        <p:strVal val="visible"/>
                                      </p:to>
                                    </p:set>
                                  </p:childTnLst>
                                  <p:subTnLst>
                                    <p:audio>
                                      <p:cMediaNode>
                                        <p:cTn display="0" masterRel="sameClick">
                                          <p:stCondLst>
                                            <p:cond evt="begin" delay="0">
                                              <p:tn val="436"/>
                                            </p:cond>
                                          </p:stCondLst>
                                          <p:endCondLst>
                                            <p:cond evt="onStopAudio" delay="0">
                                              <p:tgtEl>
                                                <p:sldTgt/>
                                              </p:tgtEl>
                                            </p:cond>
                                          </p:endCondLst>
                                        </p:cTn>
                                        <p:tgtEl>
                                          <p:sndTgt r:embed="rId5" name="click.wav"/>
                                        </p:tgtEl>
                                      </p:cMediaNode>
                                    </p:audio>
                                  </p:subTnLst>
                                </p:cTn>
                              </p:par>
                            </p:childTnLst>
                          </p:cTn>
                        </p:par>
                        <p:par>
                          <p:cTn id="438" fill="hold" nodeType="afterGroup">
                            <p:stCondLst>
                              <p:cond delay="2000"/>
                            </p:stCondLst>
                            <p:childTnLst>
                              <p:par>
                                <p:cTn id="439" presetID="1" presetClass="entr" presetSubtype="0" fill="hold" grpId="0" nodeType="afterEffect">
                                  <p:stCondLst>
                                    <p:cond delay="1000"/>
                                  </p:stCondLst>
                                  <p:childTnLst>
                                    <p:set>
                                      <p:cBhvr>
                                        <p:cTn id="440" dur="1" fill="hold">
                                          <p:stCondLst>
                                            <p:cond delay="0"/>
                                          </p:stCondLst>
                                        </p:cTn>
                                        <p:tgtEl>
                                          <p:spTgt spid="80990"/>
                                        </p:tgtEl>
                                        <p:attrNameLst>
                                          <p:attrName>style.visibility</p:attrName>
                                        </p:attrNameLst>
                                      </p:cBhvr>
                                      <p:to>
                                        <p:strVal val="visible"/>
                                      </p:to>
                                    </p:set>
                                  </p:childTnLst>
                                  <p:subTnLst>
                                    <p:audio>
                                      <p:cMediaNode>
                                        <p:cTn display="0" masterRel="sameClick">
                                          <p:stCondLst>
                                            <p:cond evt="begin" delay="0">
                                              <p:tn val="439"/>
                                            </p:cond>
                                          </p:stCondLst>
                                          <p:endCondLst>
                                            <p:cond evt="onStopAudio" delay="0">
                                              <p:tgtEl>
                                                <p:sldTgt/>
                                              </p:tgtEl>
                                            </p:cond>
                                          </p:endCondLst>
                                        </p:cTn>
                                        <p:tgtEl>
                                          <p:sndTgt r:embed="rId5" name="click.wav"/>
                                        </p:tgtEl>
                                      </p:cMediaNode>
                                    </p:audio>
                                  </p:subTnLst>
                                </p:cTn>
                              </p:par>
                            </p:childTnLst>
                          </p:cTn>
                        </p:par>
                        <p:par>
                          <p:cTn id="441" fill="hold" nodeType="afterGroup">
                            <p:stCondLst>
                              <p:cond delay="3000"/>
                            </p:stCondLst>
                            <p:childTnLst>
                              <p:par>
                                <p:cTn id="442" presetID="1" presetClass="entr" presetSubtype="0" fill="hold" grpId="0" nodeType="afterEffect">
                                  <p:stCondLst>
                                    <p:cond delay="1000"/>
                                  </p:stCondLst>
                                  <p:childTnLst>
                                    <p:set>
                                      <p:cBhvr>
                                        <p:cTn id="443" dur="1" fill="hold">
                                          <p:stCondLst>
                                            <p:cond delay="0"/>
                                          </p:stCondLst>
                                        </p:cTn>
                                        <p:tgtEl>
                                          <p:spTgt spid="80991"/>
                                        </p:tgtEl>
                                        <p:attrNameLst>
                                          <p:attrName>style.visibility</p:attrName>
                                        </p:attrNameLst>
                                      </p:cBhvr>
                                      <p:to>
                                        <p:strVal val="visible"/>
                                      </p:to>
                                    </p:set>
                                  </p:childTnLst>
                                  <p:subTnLst>
                                    <p:audio>
                                      <p:cMediaNode>
                                        <p:cTn display="0" masterRel="sameClick">
                                          <p:stCondLst>
                                            <p:cond evt="begin" delay="0">
                                              <p:tn val="442"/>
                                            </p:cond>
                                          </p:stCondLst>
                                          <p:endCondLst>
                                            <p:cond evt="onStopAudio" delay="0">
                                              <p:tgtEl>
                                                <p:sldTgt/>
                                              </p:tgtEl>
                                            </p:cond>
                                          </p:endCondLst>
                                        </p:cTn>
                                        <p:tgtEl>
                                          <p:sndTgt r:embed="rId5" name="click.wav"/>
                                        </p:tgtEl>
                                      </p:cMediaNode>
                                    </p:audio>
                                  </p:subTnLst>
                                </p:cTn>
                              </p:par>
                            </p:childTnLst>
                          </p:cTn>
                        </p:par>
                        <p:par>
                          <p:cTn id="444" fill="hold" nodeType="afterGroup">
                            <p:stCondLst>
                              <p:cond delay="4000"/>
                            </p:stCondLst>
                            <p:childTnLst>
                              <p:par>
                                <p:cTn id="445" presetID="1" presetClass="entr" presetSubtype="0" fill="hold" grpId="0" nodeType="afterEffect">
                                  <p:stCondLst>
                                    <p:cond delay="1000"/>
                                  </p:stCondLst>
                                  <p:childTnLst>
                                    <p:set>
                                      <p:cBhvr>
                                        <p:cTn id="446" dur="1" fill="hold">
                                          <p:stCondLst>
                                            <p:cond delay="0"/>
                                          </p:stCondLst>
                                        </p:cTn>
                                        <p:tgtEl>
                                          <p:spTgt spid="80992"/>
                                        </p:tgtEl>
                                        <p:attrNameLst>
                                          <p:attrName>style.visibility</p:attrName>
                                        </p:attrNameLst>
                                      </p:cBhvr>
                                      <p:to>
                                        <p:strVal val="visible"/>
                                      </p:to>
                                    </p:set>
                                  </p:childTnLst>
                                  <p:subTnLst>
                                    <p:audio>
                                      <p:cMediaNode>
                                        <p:cTn display="0" masterRel="sameClick">
                                          <p:stCondLst>
                                            <p:cond evt="begin" delay="0">
                                              <p:tn val="445"/>
                                            </p:cond>
                                          </p:stCondLst>
                                          <p:endCondLst>
                                            <p:cond evt="onStopAudio" delay="0">
                                              <p:tgtEl>
                                                <p:sldTgt/>
                                              </p:tgtEl>
                                            </p:cond>
                                          </p:endCondLst>
                                        </p:cTn>
                                        <p:tgtEl>
                                          <p:sndTgt r:embed="rId5" name="click.wav"/>
                                        </p:tgtEl>
                                      </p:cMediaNode>
                                    </p:audio>
                                  </p:subTnLst>
                                </p:cTn>
                              </p:par>
                            </p:childTnLst>
                          </p:cTn>
                        </p:par>
                        <p:par>
                          <p:cTn id="447" fill="hold" nodeType="afterGroup">
                            <p:stCondLst>
                              <p:cond delay="5000"/>
                            </p:stCondLst>
                            <p:childTnLst>
                              <p:par>
                                <p:cTn id="448" presetID="1" presetClass="entr" presetSubtype="0" fill="hold" grpId="0" nodeType="afterEffect">
                                  <p:stCondLst>
                                    <p:cond delay="1000"/>
                                  </p:stCondLst>
                                  <p:childTnLst>
                                    <p:set>
                                      <p:cBhvr>
                                        <p:cTn id="449" dur="1" fill="hold">
                                          <p:stCondLst>
                                            <p:cond delay="0"/>
                                          </p:stCondLst>
                                        </p:cTn>
                                        <p:tgtEl>
                                          <p:spTgt spid="80993"/>
                                        </p:tgtEl>
                                        <p:attrNameLst>
                                          <p:attrName>style.visibility</p:attrName>
                                        </p:attrNameLst>
                                      </p:cBhvr>
                                      <p:to>
                                        <p:strVal val="visible"/>
                                      </p:to>
                                    </p:set>
                                  </p:childTnLst>
                                  <p:subTnLst>
                                    <p:audio>
                                      <p:cMediaNode>
                                        <p:cTn display="0" masterRel="sameClick">
                                          <p:stCondLst>
                                            <p:cond evt="begin" delay="0">
                                              <p:tn val="448"/>
                                            </p:cond>
                                          </p:stCondLst>
                                          <p:endCondLst>
                                            <p:cond evt="onStopAudio" delay="0">
                                              <p:tgtEl>
                                                <p:sldTgt/>
                                              </p:tgtEl>
                                            </p:cond>
                                          </p:endCondLst>
                                        </p:cTn>
                                        <p:tgtEl>
                                          <p:sndTgt r:embed="rId5" name="click.wav"/>
                                        </p:tgtEl>
                                      </p:cMediaNode>
                                    </p:audio>
                                  </p:subTnLst>
                                </p:cTn>
                              </p:par>
                            </p:childTnLst>
                          </p:cTn>
                        </p:par>
                        <p:par>
                          <p:cTn id="450" fill="hold" nodeType="afterGroup">
                            <p:stCondLst>
                              <p:cond delay="6000"/>
                            </p:stCondLst>
                            <p:childTnLst>
                              <p:par>
                                <p:cTn id="451" presetID="1" presetClass="entr" presetSubtype="0" fill="hold" grpId="0" nodeType="afterEffect">
                                  <p:stCondLst>
                                    <p:cond delay="1000"/>
                                  </p:stCondLst>
                                  <p:childTnLst>
                                    <p:set>
                                      <p:cBhvr>
                                        <p:cTn id="452" dur="1" fill="hold">
                                          <p:stCondLst>
                                            <p:cond delay="0"/>
                                          </p:stCondLst>
                                        </p:cTn>
                                        <p:tgtEl>
                                          <p:spTgt spid="80994"/>
                                        </p:tgtEl>
                                        <p:attrNameLst>
                                          <p:attrName>style.visibility</p:attrName>
                                        </p:attrNameLst>
                                      </p:cBhvr>
                                      <p:to>
                                        <p:strVal val="visible"/>
                                      </p:to>
                                    </p:set>
                                  </p:childTnLst>
                                  <p:subTnLst>
                                    <p:audio>
                                      <p:cMediaNode>
                                        <p:cTn display="0" masterRel="sameClick">
                                          <p:stCondLst>
                                            <p:cond evt="begin" delay="0">
                                              <p:tn val="451"/>
                                            </p:cond>
                                          </p:stCondLst>
                                          <p:endCondLst>
                                            <p:cond evt="onStopAudio" delay="0">
                                              <p:tgtEl>
                                                <p:sldTgt/>
                                              </p:tgtEl>
                                            </p:cond>
                                          </p:endCondLst>
                                        </p:cTn>
                                        <p:tgtEl>
                                          <p:sndTgt r:embed="rId5" name="click.wav"/>
                                        </p:tgtEl>
                                      </p:cMediaNode>
                                    </p:audio>
                                  </p:subTnLst>
                                </p:cTn>
                              </p:par>
                            </p:childTnLst>
                          </p:cTn>
                        </p:par>
                        <p:par>
                          <p:cTn id="453" fill="hold" nodeType="afterGroup">
                            <p:stCondLst>
                              <p:cond delay="7000"/>
                            </p:stCondLst>
                            <p:childTnLst>
                              <p:par>
                                <p:cTn id="454" presetID="1" presetClass="entr" presetSubtype="0" fill="hold" grpId="0" nodeType="afterEffect">
                                  <p:stCondLst>
                                    <p:cond delay="1000"/>
                                  </p:stCondLst>
                                  <p:childTnLst>
                                    <p:set>
                                      <p:cBhvr>
                                        <p:cTn id="455" dur="1" fill="hold">
                                          <p:stCondLst>
                                            <p:cond delay="0"/>
                                          </p:stCondLst>
                                        </p:cTn>
                                        <p:tgtEl>
                                          <p:spTgt spid="80995"/>
                                        </p:tgtEl>
                                        <p:attrNameLst>
                                          <p:attrName>style.visibility</p:attrName>
                                        </p:attrNameLst>
                                      </p:cBhvr>
                                      <p:to>
                                        <p:strVal val="visible"/>
                                      </p:to>
                                    </p:set>
                                  </p:childTnLst>
                                  <p:subTnLst>
                                    <p:audio>
                                      <p:cMediaNode>
                                        <p:cTn display="0" masterRel="sameClick">
                                          <p:stCondLst>
                                            <p:cond evt="begin" delay="0">
                                              <p:tn val="454"/>
                                            </p:cond>
                                          </p:stCondLst>
                                          <p:endCondLst>
                                            <p:cond evt="onStopAudio" delay="0">
                                              <p:tgtEl>
                                                <p:sldTgt/>
                                              </p:tgtEl>
                                            </p:cond>
                                          </p:endCondLst>
                                        </p:cTn>
                                        <p:tgtEl>
                                          <p:sndTgt r:embed="rId5" name="click.wav"/>
                                        </p:tgtEl>
                                      </p:cMediaNode>
                                    </p:audio>
                                  </p:subTnLst>
                                </p:cTn>
                              </p:par>
                            </p:childTnLst>
                          </p:cTn>
                        </p:par>
                        <p:par>
                          <p:cTn id="456" fill="hold" nodeType="afterGroup">
                            <p:stCondLst>
                              <p:cond delay="8000"/>
                            </p:stCondLst>
                            <p:childTnLst>
                              <p:par>
                                <p:cTn id="457" presetID="1" presetClass="entr" presetSubtype="0" fill="hold" grpId="0" nodeType="afterEffect">
                                  <p:stCondLst>
                                    <p:cond delay="1000"/>
                                  </p:stCondLst>
                                  <p:childTnLst>
                                    <p:set>
                                      <p:cBhvr>
                                        <p:cTn id="458" dur="1" fill="hold">
                                          <p:stCondLst>
                                            <p:cond delay="0"/>
                                          </p:stCondLst>
                                        </p:cTn>
                                        <p:tgtEl>
                                          <p:spTgt spid="80996"/>
                                        </p:tgtEl>
                                        <p:attrNameLst>
                                          <p:attrName>style.visibility</p:attrName>
                                        </p:attrNameLst>
                                      </p:cBhvr>
                                      <p:to>
                                        <p:strVal val="visible"/>
                                      </p:to>
                                    </p:set>
                                  </p:childTnLst>
                                  <p:subTnLst>
                                    <p:audio>
                                      <p:cMediaNode>
                                        <p:cTn display="0" masterRel="sameClick">
                                          <p:stCondLst>
                                            <p:cond evt="begin" delay="0">
                                              <p:tn val="457"/>
                                            </p:cond>
                                          </p:stCondLst>
                                          <p:endCondLst>
                                            <p:cond evt="onStopAudio" delay="0">
                                              <p:tgtEl>
                                                <p:sldTgt/>
                                              </p:tgtEl>
                                            </p:cond>
                                          </p:endCondLst>
                                        </p:cTn>
                                        <p:tgtEl>
                                          <p:sndTgt r:embed="rId5" name="click.wav"/>
                                        </p:tgtEl>
                                      </p:cMediaNode>
                                    </p:audio>
                                  </p:subTnLst>
                                </p:cTn>
                              </p:par>
                            </p:childTnLst>
                          </p:cTn>
                        </p:par>
                        <p:par>
                          <p:cTn id="459" fill="hold" nodeType="afterGroup">
                            <p:stCondLst>
                              <p:cond delay="9000"/>
                            </p:stCondLst>
                            <p:childTnLst>
                              <p:par>
                                <p:cTn id="460" presetID="1" presetClass="entr" presetSubtype="0" fill="hold" grpId="0" nodeType="afterEffect">
                                  <p:stCondLst>
                                    <p:cond delay="1000"/>
                                  </p:stCondLst>
                                  <p:childTnLst>
                                    <p:set>
                                      <p:cBhvr>
                                        <p:cTn id="461" dur="1" fill="hold">
                                          <p:stCondLst>
                                            <p:cond delay="0"/>
                                          </p:stCondLst>
                                        </p:cTn>
                                        <p:tgtEl>
                                          <p:spTgt spid="80997"/>
                                        </p:tgtEl>
                                        <p:attrNameLst>
                                          <p:attrName>style.visibility</p:attrName>
                                        </p:attrNameLst>
                                      </p:cBhvr>
                                      <p:to>
                                        <p:strVal val="visible"/>
                                      </p:to>
                                    </p:set>
                                  </p:childTnLst>
                                  <p:subTnLst>
                                    <p:audio>
                                      <p:cMediaNode>
                                        <p:cTn display="0" masterRel="sameClick">
                                          <p:stCondLst>
                                            <p:cond evt="begin" delay="0">
                                              <p:tn val="460"/>
                                            </p:cond>
                                          </p:stCondLst>
                                          <p:endCondLst>
                                            <p:cond evt="onStopAudio" delay="0">
                                              <p:tgtEl>
                                                <p:sldTgt/>
                                              </p:tgtEl>
                                            </p:cond>
                                          </p:endCondLst>
                                        </p:cTn>
                                        <p:tgtEl>
                                          <p:sndTgt r:embed="rId5" name="click.wav"/>
                                        </p:tgtEl>
                                      </p:cMediaNode>
                                    </p:audio>
                                  </p:subTnLst>
                                </p:cTn>
                              </p:par>
                            </p:childTnLst>
                          </p:cTn>
                        </p:par>
                        <p:par>
                          <p:cTn id="462" fill="hold" nodeType="afterGroup">
                            <p:stCondLst>
                              <p:cond delay="10000"/>
                            </p:stCondLst>
                            <p:childTnLst>
                              <p:par>
                                <p:cTn id="463" presetID="1" presetClass="entr" presetSubtype="0" fill="hold" grpId="0" nodeType="afterEffect">
                                  <p:stCondLst>
                                    <p:cond delay="1000"/>
                                  </p:stCondLst>
                                  <p:childTnLst>
                                    <p:set>
                                      <p:cBhvr>
                                        <p:cTn id="464" dur="1" fill="hold">
                                          <p:stCondLst>
                                            <p:cond delay="0"/>
                                          </p:stCondLst>
                                        </p:cTn>
                                        <p:tgtEl>
                                          <p:spTgt spid="80998"/>
                                        </p:tgtEl>
                                        <p:attrNameLst>
                                          <p:attrName>style.visibility</p:attrName>
                                        </p:attrNameLst>
                                      </p:cBhvr>
                                      <p:to>
                                        <p:strVal val="visible"/>
                                      </p:to>
                                    </p:set>
                                  </p:childTnLst>
                                  <p:subTnLst>
                                    <p:audio>
                                      <p:cMediaNode>
                                        <p:cTn display="0" masterRel="sameClick">
                                          <p:stCondLst>
                                            <p:cond evt="begin" delay="0">
                                              <p:tn val="463"/>
                                            </p:cond>
                                          </p:stCondLst>
                                          <p:endCondLst>
                                            <p:cond evt="onStopAudio" delay="0">
                                              <p:tgtEl>
                                                <p:sldTgt/>
                                              </p:tgtEl>
                                            </p:cond>
                                          </p:endCondLst>
                                        </p:cTn>
                                        <p:tgtEl>
                                          <p:sndTgt r:embed="rId5" name="click.wav"/>
                                        </p:tgtEl>
                                      </p:cMediaNode>
                                    </p:audio>
                                  </p:subTnLst>
                                </p:cTn>
                              </p:par>
                            </p:childTnLst>
                          </p:cTn>
                        </p:par>
                        <p:par>
                          <p:cTn id="465" fill="hold" nodeType="afterGroup">
                            <p:stCondLst>
                              <p:cond delay="11000"/>
                            </p:stCondLst>
                            <p:childTnLst>
                              <p:par>
                                <p:cTn id="466" presetID="1" presetClass="entr" presetSubtype="0" fill="hold" grpId="0" nodeType="afterEffect">
                                  <p:stCondLst>
                                    <p:cond delay="1000"/>
                                  </p:stCondLst>
                                  <p:childTnLst>
                                    <p:set>
                                      <p:cBhvr>
                                        <p:cTn id="467" dur="1" fill="hold">
                                          <p:stCondLst>
                                            <p:cond delay="0"/>
                                          </p:stCondLst>
                                        </p:cTn>
                                        <p:tgtEl>
                                          <p:spTgt spid="80999"/>
                                        </p:tgtEl>
                                        <p:attrNameLst>
                                          <p:attrName>style.visibility</p:attrName>
                                        </p:attrNameLst>
                                      </p:cBhvr>
                                      <p:to>
                                        <p:strVal val="visible"/>
                                      </p:to>
                                    </p:set>
                                  </p:childTnLst>
                                  <p:subTnLst>
                                    <p:audio>
                                      <p:cMediaNode>
                                        <p:cTn display="0" masterRel="sameClick">
                                          <p:stCondLst>
                                            <p:cond evt="begin" delay="0">
                                              <p:tn val="466"/>
                                            </p:cond>
                                          </p:stCondLst>
                                          <p:endCondLst>
                                            <p:cond evt="onStopAudio" delay="0">
                                              <p:tgtEl>
                                                <p:sldTgt/>
                                              </p:tgtEl>
                                            </p:cond>
                                          </p:endCondLst>
                                        </p:cTn>
                                        <p:tgtEl>
                                          <p:sndTgt r:embed="rId5" name="click.wav"/>
                                        </p:tgtEl>
                                      </p:cMediaNode>
                                    </p:audio>
                                  </p:subTnLst>
                                </p:cTn>
                              </p:par>
                            </p:childTnLst>
                          </p:cTn>
                        </p:par>
                        <p:par>
                          <p:cTn id="468" fill="hold" nodeType="afterGroup">
                            <p:stCondLst>
                              <p:cond delay="12000"/>
                            </p:stCondLst>
                            <p:childTnLst>
                              <p:par>
                                <p:cTn id="469" presetID="1" presetClass="entr" presetSubtype="0" fill="hold" grpId="0" nodeType="afterEffect">
                                  <p:stCondLst>
                                    <p:cond delay="1000"/>
                                  </p:stCondLst>
                                  <p:childTnLst>
                                    <p:set>
                                      <p:cBhvr>
                                        <p:cTn id="470" dur="1" fill="hold">
                                          <p:stCondLst>
                                            <p:cond delay="0"/>
                                          </p:stCondLst>
                                        </p:cTn>
                                        <p:tgtEl>
                                          <p:spTgt spid="81000"/>
                                        </p:tgtEl>
                                        <p:attrNameLst>
                                          <p:attrName>style.visibility</p:attrName>
                                        </p:attrNameLst>
                                      </p:cBhvr>
                                      <p:to>
                                        <p:strVal val="visible"/>
                                      </p:to>
                                    </p:set>
                                  </p:childTnLst>
                                  <p:subTnLst>
                                    <p:audio>
                                      <p:cMediaNode>
                                        <p:cTn display="0" masterRel="sameClick">
                                          <p:stCondLst>
                                            <p:cond evt="begin" delay="0">
                                              <p:tn val="469"/>
                                            </p:cond>
                                          </p:stCondLst>
                                          <p:endCondLst>
                                            <p:cond evt="onStopAudio" delay="0">
                                              <p:tgtEl>
                                                <p:sldTgt/>
                                              </p:tgtEl>
                                            </p:cond>
                                          </p:endCondLst>
                                        </p:cTn>
                                        <p:tgtEl>
                                          <p:sndTgt r:embed="rId5" name="click.wav"/>
                                        </p:tgtEl>
                                      </p:cMediaNode>
                                    </p:audio>
                                  </p:subTnLst>
                                </p:cTn>
                              </p:par>
                            </p:childTnLst>
                          </p:cTn>
                        </p:par>
                        <p:par>
                          <p:cTn id="471" fill="hold" nodeType="afterGroup">
                            <p:stCondLst>
                              <p:cond delay="13000"/>
                            </p:stCondLst>
                            <p:childTnLst>
                              <p:par>
                                <p:cTn id="472" presetID="1" presetClass="entr" presetSubtype="0" fill="hold" grpId="0" nodeType="afterEffect">
                                  <p:stCondLst>
                                    <p:cond delay="1000"/>
                                  </p:stCondLst>
                                  <p:childTnLst>
                                    <p:set>
                                      <p:cBhvr>
                                        <p:cTn id="473" dur="1" fill="hold">
                                          <p:stCondLst>
                                            <p:cond delay="0"/>
                                          </p:stCondLst>
                                        </p:cTn>
                                        <p:tgtEl>
                                          <p:spTgt spid="81001"/>
                                        </p:tgtEl>
                                        <p:attrNameLst>
                                          <p:attrName>style.visibility</p:attrName>
                                        </p:attrNameLst>
                                      </p:cBhvr>
                                      <p:to>
                                        <p:strVal val="visible"/>
                                      </p:to>
                                    </p:set>
                                  </p:childTnLst>
                                  <p:subTnLst>
                                    <p:audio>
                                      <p:cMediaNode>
                                        <p:cTn display="0" masterRel="sameClick">
                                          <p:stCondLst>
                                            <p:cond evt="begin" delay="0">
                                              <p:tn val="472"/>
                                            </p:cond>
                                          </p:stCondLst>
                                          <p:endCondLst>
                                            <p:cond evt="onStopAudio" delay="0">
                                              <p:tgtEl>
                                                <p:sldTgt/>
                                              </p:tgtEl>
                                            </p:cond>
                                          </p:endCondLst>
                                        </p:cTn>
                                        <p:tgtEl>
                                          <p:sndTgt r:embed="rId5" name="click.wav"/>
                                        </p:tgtEl>
                                      </p:cMediaNode>
                                    </p:audio>
                                  </p:subTnLst>
                                </p:cTn>
                              </p:par>
                            </p:childTnLst>
                          </p:cTn>
                        </p:par>
                        <p:par>
                          <p:cTn id="474" fill="hold" nodeType="afterGroup">
                            <p:stCondLst>
                              <p:cond delay="14000"/>
                            </p:stCondLst>
                            <p:childTnLst>
                              <p:par>
                                <p:cTn id="475" presetID="1" presetClass="entr" presetSubtype="0" fill="hold" grpId="0" nodeType="afterEffect">
                                  <p:stCondLst>
                                    <p:cond delay="1000"/>
                                  </p:stCondLst>
                                  <p:childTnLst>
                                    <p:set>
                                      <p:cBhvr>
                                        <p:cTn id="476" dur="1" fill="hold">
                                          <p:stCondLst>
                                            <p:cond delay="0"/>
                                          </p:stCondLst>
                                        </p:cTn>
                                        <p:tgtEl>
                                          <p:spTgt spid="81002"/>
                                        </p:tgtEl>
                                        <p:attrNameLst>
                                          <p:attrName>style.visibility</p:attrName>
                                        </p:attrNameLst>
                                      </p:cBhvr>
                                      <p:to>
                                        <p:strVal val="visible"/>
                                      </p:to>
                                    </p:set>
                                  </p:childTnLst>
                                  <p:subTnLst>
                                    <p:audio>
                                      <p:cMediaNode>
                                        <p:cTn display="0" masterRel="sameClick">
                                          <p:stCondLst>
                                            <p:cond evt="begin" delay="0">
                                              <p:tn val="475"/>
                                            </p:cond>
                                          </p:stCondLst>
                                          <p:endCondLst>
                                            <p:cond evt="onStopAudio" delay="0">
                                              <p:tgtEl>
                                                <p:sldTgt/>
                                              </p:tgtEl>
                                            </p:cond>
                                          </p:endCondLst>
                                        </p:cTn>
                                        <p:tgtEl>
                                          <p:sndTgt r:embed="rId5" name="click.wav"/>
                                        </p:tgtEl>
                                      </p:cMediaNode>
                                    </p:audio>
                                  </p:subTnLst>
                                </p:cTn>
                              </p:par>
                            </p:childTnLst>
                          </p:cTn>
                        </p:par>
                        <p:par>
                          <p:cTn id="477" fill="hold" nodeType="afterGroup">
                            <p:stCondLst>
                              <p:cond delay="15000"/>
                            </p:stCondLst>
                            <p:childTnLst>
                              <p:par>
                                <p:cTn id="478" presetID="1" presetClass="entr" presetSubtype="0" fill="hold" grpId="0" nodeType="afterEffect">
                                  <p:stCondLst>
                                    <p:cond delay="1000"/>
                                  </p:stCondLst>
                                  <p:childTnLst>
                                    <p:set>
                                      <p:cBhvr>
                                        <p:cTn id="479" dur="1" fill="hold">
                                          <p:stCondLst>
                                            <p:cond delay="0"/>
                                          </p:stCondLst>
                                        </p:cTn>
                                        <p:tgtEl>
                                          <p:spTgt spid="81003"/>
                                        </p:tgtEl>
                                        <p:attrNameLst>
                                          <p:attrName>style.visibility</p:attrName>
                                        </p:attrNameLst>
                                      </p:cBhvr>
                                      <p:to>
                                        <p:strVal val="visible"/>
                                      </p:to>
                                    </p:set>
                                  </p:childTnLst>
                                  <p:subTnLst>
                                    <p:audio>
                                      <p:cMediaNode>
                                        <p:cTn display="0" masterRel="sameClick">
                                          <p:stCondLst>
                                            <p:cond evt="begin" delay="0">
                                              <p:tn val="478"/>
                                            </p:cond>
                                          </p:stCondLst>
                                          <p:endCondLst>
                                            <p:cond evt="onStopAudio" delay="0">
                                              <p:tgtEl>
                                                <p:sldTgt/>
                                              </p:tgtEl>
                                            </p:cond>
                                          </p:endCondLst>
                                        </p:cTn>
                                        <p:tgtEl>
                                          <p:sndTgt r:embed="rId5" name="click.wav"/>
                                        </p:tgtEl>
                                      </p:cMediaNode>
                                    </p:audio>
                                  </p:subTnLst>
                                </p:cTn>
                              </p:par>
                            </p:childTnLst>
                          </p:cTn>
                        </p:par>
                        <p:par>
                          <p:cTn id="480" fill="hold" nodeType="afterGroup">
                            <p:stCondLst>
                              <p:cond delay="16000"/>
                            </p:stCondLst>
                            <p:childTnLst>
                              <p:par>
                                <p:cTn id="481" presetID="1" presetClass="entr" presetSubtype="0" fill="hold" grpId="0" nodeType="afterEffect">
                                  <p:stCondLst>
                                    <p:cond delay="1000"/>
                                  </p:stCondLst>
                                  <p:childTnLst>
                                    <p:set>
                                      <p:cBhvr>
                                        <p:cTn id="482" dur="1" fill="hold">
                                          <p:stCondLst>
                                            <p:cond delay="0"/>
                                          </p:stCondLst>
                                        </p:cTn>
                                        <p:tgtEl>
                                          <p:spTgt spid="81004"/>
                                        </p:tgtEl>
                                        <p:attrNameLst>
                                          <p:attrName>style.visibility</p:attrName>
                                        </p:attrNameLst>
                                      </p:cBhvr>
                                      <p:to>
                                        <p:strVal val="visible"/>
                                      </p:to>
                                    </p:set>
                                  </p:childTnLst>
                                  <p:subTnLst>
                                    <p:audio>
                                      <p:cMediaNode>
                                        <p:cTn display="0" masterRel="sameClick">
                                          <p:stCondLst>
                                            <p:cond evt="begin" delay="0">
                                              <p:tn val="481"/>
                                            </p:cond>
                                          </p:stCondLst>
                                          <p:endCondLst>
                                            <p:cond evt="onStopAudio" delay="0">
                                              <p:tgtEl>
                                                <p:sldTgt/>
                                              </p:tgtEl>
                                            </p:cond>
                                          </p:endCondLst>
                                        </p:cTn>
                                        <p:tgtEl>
                                          <p:sndTgt r:embed="rId5" name="click.wav"/>
                                        </p:tgtEl>
                                      </p:cMediaNode>
                                    </p:audio>
                                  </p:subTnLst>
                                </p:cTn>
                              </p:par>
                            </p:childTnLst>
                          </p:cTn>
                        </p:par>
                        <p:par>
                          <p:cTn id="483" fill="hold" nodeType="afterGroup">
                            <p:stCondLst>
                              <p:cond delay="17000"/>
                            </p:stCondLst>
                            <p:childTnLst>
                              <p:par>
                                <p:cTn id="484" presetID="1" presetClass="entr" presetSubtype="0" fill="hold" grpId="0" nodeType="afterEffect">
                                  <p:stCondLst>
                                    <p:cond delay="1000"/>
                                  </p:stCondLst>
                                  <p:childTnLst>
                                    <p:set>
                                      <p:cBhvr>
                                        <p:cTn id="485" dur="1" fill="hold">
                                          <p:stCondLst>
                                            <p:cond delay="0"/>
                                          </p:stCondLst>
                                        </p:cTn>
                                        <p:tgtEl>
                                          <p:spTgt spid="81005"/>
                                        </p:tgtEl>
                                        <p:attrNameLst>
                                          <p:attrName>style.visibility</p:attrName>
                                        </p:attrNameLst>
                                      </p:cBhvr>
                                      <p:to>
                                        <p:strVal val="visible"/>
                                      </p:to>
                                    </p:set>
                                  </p:childTnLst>
                                  <p:subTnLst>
                                    <p:audio>
                                      <p:cMediaNode>
                                        <p:cTn display="0" masterRel="sameClick">
                                          <p:stCondLst>
                                            <p:cond evt="begin" delay="0">
                                              <p:tn val="484"/>
                                            </p:cond>
                                          </p:stCondLst>
                                          <p:endCondLst>
                                            <p:cond evt="onStopAudio" delay="0">
                                              <p:tgtEl>
                                                <p:sldTgt/>
                                              </p:tgtEl>
                                            </p:cond>
                                          </p:endCondLst>
                                        </p:cTn>
                                        <p:tgtEl>
                                          <p:sndTgt r:embed="rId5" name="click.wav"/>
                                        </p:tgtEl>
                                      </p:cMediaNode>
                                    </p:audio>
                                  </p:subTnLst>
                                </p:cTn>
                              </p:par>
                            </p:childTnLst>
                          </p:cTn>
                        </p:par>
                        <p:par>
                          <p:cTn id="486" fill="hold" nodeType="afterGroup">
                            <p:stCondLst>
                              <p:cond delay="18000"/>
                            </p:stCondLst>
                            <p:childTnLst>
                              <p:par>
                                <p:cTn id="487" presetID="1" presetClass="entr" presetSubtype="0" fill="hold" grpId="0" nodeType="afterEffect">
                                  <p:stCondLst>
                                    <p:cond delay="1000"/>
                                  </p:stCondLst>
                                  <p:childTnLst>
                                    <p:set>
                                      <p:cBhvr>
                                        <p:cTn id="488" dur="1" fill="hold">
                                          <p:stCondLst>
                                            <p:cond delay="0"/>
                                          </p:stCondLst>
                                        </p:cTn>
                                        <p:tgtEl>
                                          <p:spTgt spid="81006"/>
                                        </p:tgtEl>
                                        <p:attrNameLst>
                                          <p:attrName>style.visibility</p:attrName>
                                        </p:attrNameLst>
                                      </p:cBhvr>
                                      <p:to>
                                        <p:strVal val="visible"/>
                                      </p:to>
                                    </p:set>
                                  </p:childTnLst>
                                  <p:subTnLst>
                                    <p:audio>
                                      <p:cMediaNode>
                                        <p:cTn display="0" masterRel="sameClick">
                                          <p:stCondLst>
                                            <p:cond evt="begin" delay="0">
                                              <p:tn val="487"/>
                                            </p:cond>
                                          </p:stCondLst>
                                          <p:endCondLst>
                                            <p:cond evt="onStopAudio" delay="0">
                                              <p:tgtEl>
                                                <p:sldTgt/>
                                              </p:tgtEl>
                                            </p:cond>
                                          </p:endCondLst>
                                        </p:cTn>
                                        <p:tgtEl>
                                          <p:sndTgt r:embed="rId5" name="click.wav"/>
                                        </p:tgtEl>
                                      </p:cMediaNode>
                                    </p:audio>
                                  </p:subTnLst>
                                </p:cTn>
                              </p:par>
                            </p:childTnLst>
                          </p:cTn>
                        </p:par>
                        <p:par>
                          <p:cTn id="489" fill="hold" nodeType="afterGroup">
                            <p:stCondLst>
                              <p:cond delay="19000"/>
                            </p:stCondLst>
                            <p:childTnLst>
                              <p:par>
                                <p:cTn id="490" presetID="1" presetClass="entr" presetSubtype="0" fill="hold" grpId="0" nodeType="afterEffect">
                                  <p:stCondLst>
                                    <p:cond delay="500"/>
                                  </p:stCondLst>
                                  <p:childTnLst>
                                    <p:set>
                                      <p:cBhvr>
                                        <p:cTn id="491" dur="1" fill="hold">
                                          <p:stCondLst>
                                            <p:cond delay="0"/>
                                          </p:stCondLst>
                                        </p:cTn>
                                        <p:tgtEl>
                                          <p:spTgt spid="81007"/>
                                        </p:tgtEl>
                                        <p:attrNameLst>
                                          <p:attrName>style.visibility</p:attrName>
                                        </p:attrNameLst>
                                      </p:cBhvr>
                                      <p:to>
                                        <p:strVal val="visible"/>
                                      </p:to>
                                    </p:set>
                                  </p:childTnLst>
                                </p:cTn>
                              </p:par>
                            </p:childTnLst>
                          </p:cTn>
                        </p:par>
                        <p:par>
                          <p:cTn id="492" fill="hold" nodeType="afterGroup">
                            <p:stCondLst>
                              <p:cond delay="19500"/>
                            </p:stCondLst>
                            <p:childTnLst>
                              <p:par>
                                <p:cTn id="493" presetID="1" presetClass="mediacall" presetSubtype="0" fill="hold" nodeType="afterEffect">
                                  <p:stCondLst>
                                    <p:cond delay="0"/>
                                  </p:stCondLst>
                                  <p:childTnLst>
                                    <p:cmd type="call" cmd="playFrom(0.0)">
                                      <p:cBhvr>
                                        <p:cTn id="494" dur="906" fill="hold"/>
                                        <p:tgtEl>
                                          <p:spTgt spid="80986"/>
                                        </p:tgtEl>
                                      </p:cBhvr>
                                    </p:cmd>
                                  </p:childTnLst>
                                </p:cTn>
                              </p:par>
                              <p:par>
                                <p:cTn id="495" presetID="4" presetClass="exit" presetSubtype="16" fill="hold" nodeType="withEffect">
                                  <p:stCondLst>
                                    <p:cond delay="0"/>
                                  </p:stCondLst>
                                  <p:childTnLst>
                                    <p:animEffect transition="out" filter="box(in)">
                                      <p:cBhvr>
                                        <p:cTn id="496" dur="500"/>
                                        <p:tgtEl>
                                          <p:spTgt spid="80985"/>
                                        </p:tgtEl>
                                      </p:cBhvr>
                                    </p:animEffect>
                                    <p:set>
                                      <p:cBhvr>
                                        <p:cTn id="497" dur="1" fill="hold">
                                          <p:stCondLst>
                                            <p:cond delay="499"/>
                                          </p:stCondLst>
                                        </p:cTn>
                                        <p:tgtEl>
                                          <p:spTgt spid="80985"/>
                                        </p:tgtEl>
                                        <p:attrNameLst>
                                          <p:attrName>style.visibility</p:attrName>
                                        </p:attrNameLst>
                                      </p:cBhvr>
                                      <p:to>
                                        <p:strVal val="hidden"/>
                                      </p:to>
                                    </p:set>
                                  </p:childTnLst>
                                </p:cTn>
                              </p:par>
                              <p:par>
                                <p:cTn id="498" presetID="4" presetClass="exit" presetSubtype="16" fill="hold" nodeType="withEffect">
                                  <p:stCondLst>
                                    <p:cond delay="0"/>
                                  </p:stCondLst>
                                  <p:childTnLst>
                                    <p:animEffect transition="out" filter="box(in)">
                                      <p:cBhvr>
                                        <p:cTn id="499" dur="500"/>
                                        <p:tgtEl>
                                          <p:spTgt spid="80987"/>
                                        </p:tgtEl>
                                      </p:cBhvr>
                                    </p:animEffect>
                                    <p:set>
                                      <p:cBhvr>
                                        <p:cTn id="500" dur="1" fill="hold">
                                          <p:stCondLst>
                                            <p:cond delay="499"/>
                                          </p:stCondLst>
                                        </p:cTn>
                                        <p:tgtEl>
                                          <p:spTgt spid="80987"/>
                                        </p:tgtEl>
                                        <p:attrNameLst>
                                          <p:attrName>style.visibility</p:attrName>
                                        </p:attrNameLst>
                                      </p:cBhvr>
                                      <p:to>
                                        <p:strVal val="hidden"/>
                                      </p:to>
                                    </p:set>
                                  </p:childTnLst>
                                </p:cTn>
                              </p:par>
                              <p:par>
                                <p:cTn id="501" presetID="4" presetClass="exit" presetSubtype="16" fill="hold" nodeType="withEffect">
                                  <p:stCondLst>
                                    <p:cond delay="0"/>
                                  </p:stCondLst>
                                  <p:childTnLst>
                                    <p:animEffect transition="out" filter="box(in)">
                                      <p:cBhvr>
                                        <p:cTn id="502" dur="500"/>
                                        <p:tgtEl>
                                          <p:spTgt spid="80988"/>
                                        </p:tgtEl>
                                      </p:cBhvr>
                                    </p:animEffect>
                                    <p:set>
                                      <p:cBhvr>
                                        <p:cTn id="503" dur="1" fill="hold">
                                          <p:stCondLst>
                                            <p:cond delay="499"/>
                                          </p:stCondLst>
                                        </p:cTn>
                                        <p:tgtEl>
                                          <p:spTgt spid="80988"/>
                                        </p:tgtEl>
                                        <p:attrNameLst>
                                          <p:attrName>style.visibility</p:attrName>
                                        </p:attrNameLst>
                                      </p:cBhvr>
                                      <p:to>
                                        <p:strVal val="hidden"/>
                                      </p:to>
                                    </p:set>
                                  </p:childTnLst>
                                </p:cTn>
                              </p:par>
                              <p:par>
                                <p:cTn id="504" presetID="4" presetClass="exit" presetSubtype="16" fill="hold" nodeType="withEffect">
                                  <p:stCondLst>
                                    <p:cond delay="0"/>
                                  </p:stCondLst>
                                  <p:childTnLst>
                                    <p:animEffect transition="out" filter="box(in)">
                                      <p:cBhvr>
                                        <p:cTn id="505" dur="500"/>
                                        <p:tgtEl>
                                          <p:spTgt spid="80989"/>
                                        </p:tgtEl>
                                      </p:cBhvr>
                                    </p:animEffect>
                                    <p:set>
                                      <p:cBhvr>
                                        <p:cTn id="506" dur="1" fill="hold">
                                          <p:stCondLst>
                                            <p:cond delay="499"/>
                                          </p:stCondLst>
                                        </p:cTn>
                                        <p:tgtEl>
                                          <p:spTgt spid="80989"/>
                                        </p:tgtEl>
                                        <p:attrNameLst>
                                          <p:attrName>style.visibility</p:attrName>
                                        </p:attrNameLst>
                                      </p:cBhvr>
                                      <p:to>
                                        <p:strVal val="hidden"/>
                                      </p:to>
                                    </p:set>
                                  </p:childTnLst>
                                </p:cTn>
                              </p:par>
                              <p:par>
                                <p:cTn id="507" presetID="4" presetClass="exit" presetSubtype="16" fill="hold" nodeType="withEffect">
                                  <p:stCondLst>
                                    <p:cond delay="0"/>
                                  </p:stCondLst>
                                  <p:childTnLst>
                                    <p:animEffect transition="out" filter="box(in)">
                                      <p:cBhvr>
                                        <p:cTn id="508" dur="500"/>
                                        <p:tgtEl>
                                          <p:spTgt spid="80990"/>
                                        </p:tgtEl>
                                      </p:cBhvr>
                                    </p:animEffect>
                                    <p:set>
                                      <p:cBhvr>
                                        <p:cTn id="509" dur="1" fill="hold">
                                          <p:stCondLst>
                                            <p:cond delay="499"/>
                                          </p:stCondLst>
                                        </p:cTn>
                                        <p:tgtEl>
                                          <p:spTgt spid="80990"/>
                                        </p:tgtEl>
                                        <p:attrNameLst>
                                          <p:attrName>style.visibility</p:attrName>
                                        </p:attrNameLst>
                                      </p:cBhvr>
                                      <p:to>
                                        <p:strVal val="hidden"/>
                                      </p:to>
                                    </p:set>
                                  </p:childTnLst>
                                </p:cTn>
                              </p:par>
                              <p:par>
                                <p:cTn id="510" presetID="4" presetClass="exit" presetSubtype="16" fill="hold" nodeType="withEffect">
                                  <p:stCondLst>
                                    <p:cond delay="0"/>
                                  </p:stCondLst>
                                  <p:childTnLst>
                                    <p:animEffect transition="out" filter="box(in)">
                                      <p:cBhvr>
                                        <p:cTn id="511" dur="500"/>
                                        <p:tgtEl>
                                          <p:spTgt spid="80991"/>
                                        </p:tgtEl>
                                      </p:cBhvr>
                                    </p:animEffect>
                                    <p:set>
                                      <p:cBhvr>
                                        <p:cTn id="512" dur="1" fill="hold">
                                          <p:stCondLst>
                                            <p:cond delay="499"/>
                                          </p:stCondLst>
                                        </p:cTn>
                                        <p:tgtEl>
                                          <p:spTgt spid="80991"/>
                                        </p:tgtEl>
                                        <p:attrNameLst>
                                          <p:attrName>style.visibility</p:attrName>
                                        </p:attrNameLst>
                                      </p:cBhvr>
                                      <p:to>
                                        <p:strVal val="hidden"/>
                                      </p:to>
                                    </p:set>
                                  </p:childTnLst>
                                </p:cTn>
                              </p:par>
                              <p:par>
                                <p:cTn id="513" presetID="4" presetClass="exit" presetSubtype="16" fill="hold" nodeType="withEffect">
                                  <p:stCondLst>
                                    <p:cond delay="0"/>
                                  </p:stCondLst>
                                  <p:childTnLst>
                                    <p:animEffect transition="out" filter="box(in)">
                                      <p:cBhvr>
                                        <p:cTn id="514" dur="500"/>
                                        <p:tgtEl>
                                          <p:spTgt spid="80992"/>
                                        </p:tgtEl>
                                      </p:cBhvr>
                                    </p:animEffect>
                                    <p:set>
                                      <p:cBhvr>
                                        <p:cTn id="515" dur="1" fill="hold">
                                          <p:stCondLst>
                                            <p:cond delay="499"/>
                                          </p:stCondLst>
                                        </p:cTn>
                                        <p:tgtEl>
                                          <p:spTgt spid="80992"/>
                                        </p:tgtEl>
                                        <p:attrNameLst>
                                          <p:attrName>style.visibility</p:attrName>
                                        </p:attrNameLst>
                                      </p:cBhvr>
                                      <p:to>
                                        <p:strVal val="hidden"/>
                                      </p:to>
                                    </p:set>
                                  </p:childTnLst>
                                </p:cTn>
                              </p:par>
                              <p:par>
                                <p:cTn id="516" presetID="4" presetClass="exit" presetSubtype="16" fill="hold" nodeType="withEffect">
                                  <p:stCondLst>
                                    <p:cond delay="0"/>
                                  </p:stCondLst>
                                  <p:childTnLst>
                                    <p:animEffect transition="out" filter="box(in)">
                                      <p:cBhvr>
                                        <p:cTn id="517" dur="500"/>
                                        <p:tgtEl>
                                          <p:spTgt spid="80993"/>
                                        </p:tgtEl>
                                      </p:cBhvr>
                                    </p:animEffect>
                                    <p:set>
                                      <p:cBhvr>
                                        <p:cTn id="518" dur="1" fill="hold">
                                          <p:stCondLst>
                                            <p:cond delay="499"/>
                                          </p:stCondLst>
                                        </p:cTn>
                                        <p:tgtEl>
                                          <p:spTgt spid="80993"/>
                                        </p:tgtEl>
                                        <p:attrNameLst>
                                          <p:attrName>style.visibility</p:attrName>
                                        </p:attrNameLst>
                                      </p:cBhvr>
                                      <p:to>
                                        <p:strVal val="hidden"/>
                                      </p:to>
                                    </p:set>
                                  </p:childTnLst>
                                </p:cTn>
                              </p:par>
                              <p:par>
                                <p:cTn id="519" presetID="4" presetClass="exit" presetSubtype="16" fill="hold" nodeType="withEffect">
                                  <p:stCondLst>
                                    <p:cond delay="0"/>
                                  </p:stCondLst>
                                  <p:childTnLst>
                                    <p:animEffect transition="out" filter="box(in)">
                                      <p:cBhvr>
                                        <p:cTn id="520" dur="500"/>
                                        <p:tgtEl>
                                          <p:spTgt spid="80994"/>
                                        </p:tgtEl>
                                      </p:cBhvr>
                                    </p:animEffect>
                                    <p:set>
                                      <p:cBhvr>
                                        <p:cTn id="521" dur="1" fill="hold">
                                          <p:stCondLst>
                                            <p:cond delay="499"/>
                                          </p:stCondLst>
                                        </p:cTn>
                                        <p:tgtEl>
                                          <p:spTgt spid="80994"/>
                                        </p:tgtEl>
                                        <p:attrNameLst>
                                          <p:attrName>style.visibility</p:attrName>
                                        </p:attrNameLst>
                                      </p:cBhvr>
                                      <p:to>
                                        <p:strVal val="hidden"/>
                                      </p:to>
                                    </p:set>
                                  </p:childTnLst>
                                </p:cTn>
                              </p:par>
                              <p:par>
                                <p:cTn id="522" presetID="4" presetClass="exit" presetSubtype="16" fill="hold" nodeType="withEffect">
                                  <p:stCondLst>
                                    <p:cond delay="0"/>
                                  </p:stCondLst>
                                  <p:childTnLst>
                                    <p:animEffect transition="out" filter="box(in)">
                                      <p:cBhvr>
                                        <p:cTn id="523" dur="500"/>
                                        <p:tgtEl>
                                          <p:spTgt spid="80995"/>
                                        </p:tgtEl>
                                      </p:cBhvr>
                                    </p:animEffect>
                                    <p:set>
                                      <p:cBhvr>
                                        <p:cTn id="524" dur="1" fill="hold">
                                          <p:stCondLst>
                                            <p:cond delay="499"/>
                                          </p:stCondLst>
                                        </p:cTn>
                                        <p:tgtEl>
                                          <p:spTgt spid="80995"/>
                                        </p:tgtEl>
                                        <p:attrNameLst>
                                          <p:attrName>style.visibility</p:attrName>
                                        </p:attrNameLst>
                                      </p:cBhvr>
                                      <p:to>
                                        <p:strVal val="hidden"/>
                                      </p:to>
                                    </p:set>
                                  </p:childTnLst>
                                </p:cTn>
                              </p:par>
                              <p:par>
                                <p:cTn id="525" presetID="4" presetClass="exit" presetSubtype="16" fill="hold" nodeType="withEffect">
                                  <p:stCondLst>
                                    <p:cond delay="0"/>
                                  </p:stCondLst>
                                  <p:childTnLst>
                                    <p:animEffect transition="out" filter="box(in)">
                                      <p:cBhvr>
                                        <p:cTn id="526" dur="500"/>
                                        <p:tgtEl>
                                          <p:spTgt spid="80996"/>
                                        </p:tgtEl>
                                      </p:cBhvr>
                                    </p:animEffect>
                                    <p:set>
                                      <p:cBhvr>
                                        <p:cTn id="527" dur="1" fill="hold">
                                          <p:stCondLst>
                                            <p:cond delay="499"/>
                                          </p:stCondLst>
                                        </p:cTn>
                                        <p:tgtEl>
                                          <p:spTgt spid="80996"/>
                                        </p:tgtEl>
                                        <p:attrNameLst>
                                          <p:attrName>style.visibility</p:attrName>
                                        </p:attrNameLst>
                                      </p:cBhvr>
                                      <p:to>
                                        <p:strVal val="hidden"/>
                                      </p:to>
                                    </p:set>
                                  </p:childTnLst>
                                </p:cTn>
                              </p:par>
                              <p:par>
                                <p:cTn id="528" presetID="4" presetClass="exit" presetSubtype="16" fill="hold" nodeType="withEffect">
                                  <p:stCondLst>
                                    <p:cond delay="0"/>
                                  </p:stCondLst>
                                  <p:childTnLst>
                                    <p:animEffect transition="out" filter="box(in)">
                                      <p:cBhvr>
                                        <p:cTn id="529" dur="500"/>
                                        <p:tgtEl>
                                          <p:spTgt spid="80997"/>
                                        </p:tgtEl>
                                      </p:cBhvr>
                                    </p:animEffect>
                                    <p:set>
                                      <p:cBhvr>
                                        <p:cTn id="530" dur="1" fill="hold">
                                          <p:stCondLst>
                                            <p:cond delay="499"/>
                                          </p:stCondLst>
                                        </p:cTn>
                                        <p:tgtEl>
                                          <p:spTgt spid="80997"/>
                                        </p:tgtEl>
                                        <p:attrNameLst>
                                          <p:attrName>style.visibility</p:attrName>
                                        </p:attrNameLst>
                                      </p:cBhvr>
                                      <p:to>
                                        <p:strVal val="hidden"/>
                                      </p:to>
                                    </p:set>
                                  </p:childTnLst>
                                </p:cTn>
                              </p:par>
                              <p:par>
                                <p:cTn id="531" presetID="4" presetClass="exit" presetSubtype="16" fill="hold" nodeType="withEffect">
                                  <p:stCondLst>
                                    <p:cond delay="0"/>
                                  </p:stCondLst>
                                  <p:childTnLst>
                                    <p:animEffect transition="out" filter="box(in)">
                                      <p:cBhvr>
                                        <p:cTn id="532" dur="500"/>
                                        <p:tgtEl>
                                          <p:spTgt spid="80998"/>
                                        </p:tgtEl>
                                      </p:cBhvr>
                                    </p:animEffect>
                                    <p:set>
                                      <p:cBhvr>
                                        <p:cTn id="533" dur="1" fill="hold">
                                          <p:stCondLst>
                                            <p:cond delay="499"/>
                                          </p:stCondLst>
                                        </p:cTn>
                                        <p:tgtEl>
                                          <p:spTgt spid="80998"/>
                                        </p:tgtEl>
                                        <p:attrNameLst>
                                          <p:attrName>style.visibility</p:attrName>
                                        </p:attrNameLst>
                                      </p:cBhvr>
                                      <p:to>
                                        <p:strVal val="hidden"/>
                                      </p:to>
                                    </p:set>
                                  </p:childTnLst>
                                </p:cTn>
                              </p:par>
                              <p:par>
                                <p:cTn id="534" presetID="4" presetClass="exit" presetSubtype="16" fill="hold" nodeType="withEffect">
                                  <p:stCondLst>
                                    <p:cond delay="0"/>
                                  </p:stCondLst>
                                  <p:childTnLst>
                                    <p:animEffect transition="out" filter="box(in)">
                                      <p:cBhvr>
                                        <p:cTn id="535" dur="500"/>
                                        <p:tgtEl>
                                          <p:spTgt spid="80999"/>
                                        </p:tgtEl>
                                      </p:cBhvr>
                                    </p:animEffect>
                                    <p:set>
                                      <p:cBhvr>
                                        <p:cTn id="536" dur="1" fill="hold">
                                          <p:stCondLst>
                                            <p:cond delay="499"/>
                                          </p:stCondLst>
                                        </p:cTn>
                                        <p:tgtEl>
                                          <p:spTgt spid="80999"/>
                                        </p:tgtEl>
                                        <p:attrNameLst>
                                          <p:attrName>style.visibility</p:attrName>
                                        </p:attrNameLst>
                                      </p:cBhvr>
                                      <p:to>
                                        <p:strVal val="hidden"/>
                                      </p:to>
                                    </p:set>
                                  </p:childTnLst>
                                </p:cTn>
                              </p:par>
                              <p:par>
                                <p:cTn id="537" presetID="4" presetClass="exit" presetSubtype="16" fill="hold" nodeType="withEffect">
                                  <p:stCondLst>
                                    <p:cond delay="0"/>
                                  </p:stCondLst>
                                  <p:childTnLst>
                                    <p:animEffect transition="out" filter="box(in)">
                                      <p:cBhvr>
                                        <p:cTn id="538" dur="500"/>
                                        <p:tgtEl>
                                          <p:spTgt spid="81000"/>
                                        </p:tgtEl>
                                      </p:cBhvr>
                                    </p:animEffect>
                                    <p:set>
                                      <p:cBhvr>
                                        <p:cTn id="539" dur="1" fill="hold">
                                          <p:stCondLst>
                                            <p:cond delay="499"/>
                                          </p:stCondLst>
                                        </p:cTn>
                                        <p:tgtEl>
                                          <p:spTgt spid="81000"/>
                                        </p:tgtEl>
                                        <p:attrNameLst>
                                          <p:attrName>style.visibility</p:attrName>
                                        </p:attrNameLst>
                                      </p:cBhvr>
                                      <p:to>
                                        <p:strVal val="hidden"/>
                                      </p:to>
                                    </p:set>
                                  </p:childTnLst>
                                </p:cTn>
                              </p:par>
                              <p:par>
                                <p:cTn id="540" presetID="4" presetClass="exit" presetSubtype="16" fill="hold" nodeType="withEffect">
                                  <p:stCondLst>
                                    <p:cond delay="0"/>
                                  </p:stCondLst>
                                  <p:childTnLst>
                                    <p:animEffect transition="out" filter="box(in)">
                                      <p:cBhvr>
                                        <p:cTn id="541" dur="500"/>
                                        <p:tgtEl>
                                          <p:spTgt spid="81001"/>
                                        </p:tgtEl>
                                      </p:cBhvr>
                                    </p:animEffect>
                                    <p:set>
                                      <p:cBhvr>
                                        <p:cTn id="542" dur="1" fill="hold">
                                          <p:stCondLst>
                                            <p:cond delay="499"/>
                                          </p:stCondLst>
                                        </p:cTn>
                                        <p:tgtEl>
                                          <p:spTgt spid="81001"/>
                                        </p:tgtEl>
                                        <p:attrNameLst>
                                          <p:attrName>style.visibility</p:attrName>
                                        </p:attrNameLst>
                                      </p:cBhvr>
                                      <p:to>
                                        <p:strVal val="hidden"/>
                                      </p:to>
                                    </p:set>
                                  </p:childTnLst>
                                </p:cTn>
                              </p:par>
                              <p:par>
                                <p:cTn id="543" presetID="4" presetClass="exit" presetSubtype="16" fill="hold" nodeType="withEffect">
                                  <p:stCondLst>
                                    <p:cond delay="0"/>
                                  </p:stCondLst>
                                  <p:childTnLst>
                                    <p:animEffect transition="out" filter="box(in)">
                                      <p:cBhvr>
                                        <p:cTn id="544" dur="500"/>
                                        <p:tgtEl>
                                          <p:spTgt spid="81002"/>
                                        </p:tgtEl>
                                      </p:cBhvr>
                                    </p:animEffect>
                                    <p:set>
                                      <p:cBhvr>
                                        <p:cTn id="545" dur="1" fill="hold">
                                          <p:stCondLst>
                                            <p:cond delay="499"/>
                                          </p:stCondLst>
                                        </p:cTn>
                                        <p:tgtEl>
                                          <p:spTgt spid="81002"/>
                                        </p:tgtEl>
                                        <p:attrNameLst>
                                          <p:attrName>style.visibility</p:attrName>
                                        </p:attrNameLst>
                                      </p:cBhvr>
                                      <p:to>
                                        <p:strVal val="hidden"/>
                                      </p:to>
                                    </p:set>
                                  </p:childTnLst>
                                </p:cTn>
                              </p:par>
                              <p:par>
                                <p:cTn id="546" presetID="4" presetClass="exit" presetSubtype="16" fill="hold" nodeType="withEffect">
                                  <p:stCondLst>
                                    <p:cond delay="0"/>
                                  </p:stCondLst>
                                  <p:childTnLst>
                                    <p:animEffect transition="out" filter="box(in)">
                                      <p:cBhvr>
                                        <p:cTn id="547" dur="500"/>
                                        <p:tgtEl>
                                          <p:spTgt spid="81003"/>
                                        </p:tgtEl>
                                      </p:cBhvr>
                                    </p:animEffect>
                                    <p:set>
                                      <p:cBhvr>
                                        <p:cTn id="548" dur="1" fill="hold">
                                          <p:stCondLst>
                                            <p:cond delay="499"/>
                                          </p:stCondLst>
                                        </p:cTn>
                                        <p:tgtEl>
                                          <p:spTgt spid="81003"/>
                                        </p:tgtEl>
                                        <p:attrNameLst>
                                          <p:attrName>style.visibility</p:attrName>
                                        </p:attrNameLst>
                                      </p:cBhvr>
                                      <p:to>
                                        <p:strVal val="hidden"/>
                                      </p:to>
                                    </p:set>
                                  </p:childTnLst>
                                </p:cTn>
                              </p:par>
                              <p:par>
                                <p:cTn id="549" presetID="4" presetClass="exit" presetSubtype="16" fill="hold" nodeType="withEffect">
                                  <p:stCondLst>
                                    <p:cond delay="0"/>
                                  </p:stCondLst>
                                  <p:childTnLst>
                                    <p:animEffect transition="out" filter="box(in)">
                                      <p:cBhvr>
                                        <p:cTn id="550" dur="500"/>
                                        <p:tgtEl>
                                          <p:spTgt spid="81004"/>
                                        </p:tgtEl>
                                      </p:cBhvr>
                                    </p:animEffect>
                                    <p:set>
                                      <p:cBhvr>
                                        <p:cTn id="551" dur="1" fill="hold">
                                          <p:stCondLst>
                                            <p:cond delay="499"/>
                                          </p:stCondLst>
                                        </p:cTn>
                                        <p:tgtEl>
                                          <p:spTgt spid="81004"/>
                                        </p:tgtEl>
                                        <p:attrNameLst>
                                          <p:attrName>style.visibility</p:attrName>
                                        </p:attrNameLst>
                                      </p:cBhvr>
                                      <p:to>
                                        <p:strVal val="hidden"/>
                                      </p:to>
                                    </p:set>
                                  </p:childTnLst>
                                </p:cTn>
                              </p:par>
                              <p:par>
                                <p:cTn id="552" presetID="4" presetClass="exit" presetSubtype="16" fill="hold" nodeType="withEffect">
                                  <p:stCondLst>
                                    <p:cond delay="0"/>
                                  </p:stCondLst>
                                  <p:childTnLst>
                                    <p:animEffect transition="out" filter="box(in)">
                                      <p:cBhvr>
                                        <p:cTn id="553" dur="500"/>
                                        <p:tgtEl>
                                          <p:spTgt spid="81005"/>
                                        </p:tgtEl>
                                      </p:cBhvr>
                                    </p:animEffect>
                                    <p:set>
                                      <p:cBhvr>
                                        <p:cTn id="554" dur="1" fill="hold">
                                          <p:stCondLst>
                                            <p:cond delay="499"/>
                                          </p:stCondLst>
                                        </p:cTn>
                                        <p:tgtEl>
                                          <p:spTgt spid="81005"/>
                                        </p:tgtEl>
                                        <p:attrNameLst>
                                          <p:attrName>style.visibility</p:attrName>
                                        </p:attrNameLst>
                                      </p:cBhvr>
                                      <p:to>
                                        <p:strVal val="hidden"/>
                                      </p:to>
                                    </p:set>
                                  </p:childTnLst>
                                </p:cTn>
                              </p:par>
                              <p:par>
                                <p:cTn id="555" presetID="4" presetClass="exit" presetSubtype="16" fill="hold" nodeType="withEffect">
                                  <p:stCondLst>
                                    <p:cond delay="0"/>
                                  </p:stCondLst>
                                  <p:childTnLst>
                                    <p:animEffect transition="out" filter="box(in)">
                                      <p:cBhvr>
                                        <p:cTn id="556" dur="500"/>
                                        <p:tgtEl>
                                          <p:spTgt spid="81006"/>
                                        </p:tgtEl>
                                      </p:cBhvr>
                                    </p:animEffect>
                                    <p:set>
                                      <p:cBhvr>
                                        <p:cTn id="557" dur="1" fill="hold">
                                          <p:stCondLst>
                                            <p:cond delay="499"/>
                                          </p:stCondLst>
                                        </p:cTn>
                                        <p:tgtEl>
                                          <p:spTgt spid="81006"/>
                                        </p:tgtEl>
                                        <p:attrNameLst>
                                          <p:attrName>style.visibility</p:attrName>
                                        </p:attrNameLst>
                                      </p:cBhvr>
                                      <p:to>
                                        <p:strVal val="hidden"/>
                                      </p:to>
                                    </p:set>
                                  </p:childTnLst>
                                </p:cTn>
                              </p:par>
                            </p:childTnLst>
                          </p:cTn>
                        </p:par>
                        <p:par>
                          <p:cTn id="558" fill="hold" nodeType="afterGroup">
                            <p:stCondLst>
                              <p:cond delay="20406"/>
                            </p:stCondLst>
                            <p:childTnLst>
                              <p:par>
                                <p:cTn id="559" presetID="4" presetClass="exit" presetSubtype="16" fill="hold" grpId="1" nodeType="afterEffect">
                                  <p:stCondLst>
                                    <p:cond delay="3000"/>
                                  </p:stCondLst>
                                  <p:childTnLst>
                                    <p:animEffect transition="out" filter="box(in)">
                                      <p:cBhvr>
                                        <p:cTn id="560" dur="500"/>
                                        <p:tgtEl>
                                          <p:spTgt spid="81007"/>
                                        </p:tgtEl>
                                      </p:cBhvr>
                                    </p:animEffect>
                                    <p:set>
                                      <p:cBhvr>
                                        <p:cTn id="561" dur="1" fill="hold">
                                          <p:stCondLst>
                                            <p:cond delay="499"/>
                                          </p:stCondLst>
                                        </p:cTn>
                                        <p:tgtEl>
                                          <p:spTgt spid="81007"/>
                                        </p:tgtEl>
                                        <p:attrNameLst>
                                          <p:attrName>style.visibility</p:attrName>
                                        </p:attrNameLst>
                                      </p:cBhvr>
                                      <p:to>
                                        <p:strVal val="hidden"/>
                                      </p:to>
                                    </p:set>
                                  </p:childTnLst>
                                </p:cTn>
                              </p:par>
                            </p:childTnLst>
                          </p:cTn>
                        </p:par>
                      </p:childTnLst>
                    </p:cTn>
                  </p:par>
                </p:childTnLst>
              </p:cTn>
              <p:nextCondLst>
                <p:cond evt="onClick" delay="0">
                  <p:tgtEl>
                    <p:spTgt spid="80984"/>
                  </p:tgtEl>
                </p:cond>
              </p:nextCondLst>
            </p:seq>
            <p:audio>
              <p:cMediaNode showWhenStopped="0">
                <p:cTn id="562" fill="hold" display="0">
                  <p:stCondLst>
                    <p:cond delay="indefinite"/>
                  </p:stCondLst>
                  <p:endCondLst>
                    <p:cond evt="onNext" delay="0">
                      <p:tgtEl>
                        <p:sldTgt/>
                      </p:tgtEl>
                    </p:cond>
                    <p:cond evt="onPrev" delay="0">
                      <p:tgtEl>
                        <p:sldTgt/>
                      </p:tgtEl>
                    </p:cond>
                    <p:cond evt="onStopAudio" delay="0">
                      <p:tgtEl>
                        <p:sldTgt/>
                      </p:tgtEl>
                    </p:cond>
                  </p:endCondLst>
                </p:cTn>
                <p:tgtEl>
                  <p:spTgt spid="80986"/>
                </p:tgtEl>
              </p:cMediaNode>
            </p:audio>
          </p:childTnLst>
        </p:cTn>
      </p:par>
    </p:tnLst>
    <p:bldLst>
      <p:bldP spid="80902" grpId="0"/>
      <p:bldP spid="80902" grpId="1"/>
      <p:bldP spid="80903" grpId="0"/>
      <p:bldP spid="80954" grpId="0"/>
      <p:bldP spid="80956" grpId="0"/>
      <p:bldP spid="80962" grpId="0"/>
      <p:bldP spid="80963" grpId="0"/>
      <p:bldP spid="80971" grpId="0"/>
      <p:bldP spid="80979" grpId="0" animBg="1"/>
      <p:bldP spid="80979" grpId="1" animBg="1"/>
      <p:bldP spid="80979" grpId="2" animBg="1"/>
      <p:bldP spid="80980" grpId="0" animBg="1"/>
      <p:bldP spid="80980" grpId="1" animBg="1"/>
      <p:bldP spid="80980" grpId="2" animBg="1"/>
      <p:bldP spid="80980" grpId="3" animBg="1"/>
      <p:bldP spid="80980" grpId="4" animBg="1"/>
      <p:bldP spid="80980" grpId="5" animBg="1"/>
      <p:bldP spid="80981" grpId="0" animBg="1"/>
      <p:bldP spid="80981" grpId="1" animBg="1"/>
      <p:bldP spid="80981" grpId="2" animBg="1"/>
      <p:bldP spid="80981" grpId="3" animBg="1"/>
      <p:bldP spid="80985" grpId="0" animBg="1"/>
      <p:bldP spid="80987" grpId="0" animBg="1"/>
      <p:bldP spid="80988" grpId="0" animBg="1"/>
      <p:bldP spid="80989" grpId="0" animBg="1"/>
      <p:bldP spid="80990" grpId="0" animBg="1"/>
      <p:bldP spid="80991" grpId="0" animBg="1"/>
      <p:bldP spid="80992" grpId="0" animBg="1"/>
      <p:bldP spid="80993" grpId="0" animBg="1"/>
      <p:bldP spid="80994" grpId="0" animBg="1"/>
      <p:bldP spid="80995" grpId="0" animBg="1"/>
      <p:bldP spid="80996" grpId="0" animBg="1"/>
      <p:bldP spid="80997" grpId="0" animBg="1"/>
      <p:bldP spid="80998" grpId="0" animBg="1"/>
      <p:bldP spid="80999" grpId="0" animBg="1"/>
      <p:bldP spid="81000" grpId="0" animBg="1"/>
      <p:bldP spid="81001" grpId="0" animBg="1"/>
      <p:bldP spid="81002" grpId="0" animBg="1"/>
      <p:bldP spid="81003" grpId="0" animBg="1"/>
      <p:bldP spid="81004" grpId="0" animBg="1"/>
      <p:bldP spid="81005" grpId="0" animBg="1"/>
      <p:bldP spid="81006" grpId="0" animBg="1"/>
      <p:bldP spid="81007" grpId="0" animBg="1"/>
      <p:bldP spid="8100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574675" y="457200"/>
            <a:ext cx="8001000" cy="1063625"/>
          </a:xfrm>
        </p:spPr>
        <p:txBody>
          <a:bodyPr/>
          <a:lstStyle/>
          <a:p>
            <a:r>
              <a:rPr lang="en-US" sz="3400">
                <a:latin typeface="Times New Roman" pitchFamily="18" charset="0"/>
              </a:rPr>
              <a:t>Một số hình ảnh cho thấy ứng dụng của lực đàn hồi trong đới sống và kỹ thuật</a:t>
            </a:r>
          </a:p>
        </p:txBody>
      </p:sp>
      <p:pic>
        <p:nvPicPr>
          <p:cNvPr id="100356" name="Picture 4" descr="https://encrypted-tbn3.gstatic.com/images?q=tbn:ANd9GcSq_kO9BEZ4j6rmHiFHpbzBBtYtvuX8iBNC3rogu9kZHlCv0rad"/>
          <p:cNvPicPr>
            <a:picLocks noChangeAspect="1" noChangeArrowheads="1"/>
          </p:cNvPicPr>
          <p:nvPr>
            <p:ph type="body" idx="1"/>
          </p:nvPr>
        </p:nvPicPr>
        <p:blipFill>
          <a:blip r:embed="rId2" r:link="rId3">
            <a:extLst>
              <a:ext uri="{28A0092B-C50C-407E-A947-70E740481C1C}">
                <a14:useLocalDpi xmlns:a14="http://schemas.microsoft.com/office/drawing/2010/main" val="0"/>
              </a:ext>
            </a:extLst>
          </a:blip>
          <a:srcRect/>
          <a:stretch>
            <a:fillRect/>
          </a:stretch>
        </p:blipFill>
        <p:spPr>
          <a:xfrm>
            <a:off x="533400" y="1676400"/>
            <a:ext cx="2357438" cy="220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0357" name="Picture 5" descr="https://encrypted-tbn0.gstatic.com/images?q=tbn:ANd9GcQ1gXk1a2EDHtu3ILUiYgNcDskRbZbcQkdvq1tYuJjerAS0Hz5I"/>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971800" y="1676400"/>
            <a:ext cx="2921000"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6" descr="https://encrypted-tbn3.gstatic.com/images?q=tbn:ANd9GcS1LgcMUEhq1hDl-Z0SvjWwt6UHp2x1IRVAOncd6fW3FMmUxhWQKQ"/>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943600" y="1905000"/>
            <a:ext cx="2692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9" name="Picture 7" descr="https://encrypted-tbn3.gstatic.com/images?q=tbn:ANd9GcQ4DFoQqv4OZk00CMDVwE8eHERbxEDRWIVHIokUOt7lJqc1bc2mig"/>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685800" y="403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0" name="Picture 8" descr="https://encrypted-tbn0.gstatic.com/images?q=tbn:ANd9GcThlwcCtAzs7PIlDtQBz5yZtnrJsThTIg9QEmhPTtskuP_Y8bZ4"/>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3810000" y="4038600"/>
            <a:ext cx="24384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1" name="Picture 9" descr="https://encrypted-tbn0.gstatic.com/images?q=tbn:ANd9GcRLJI5b4AbX5YsFHfbbJQoSc52fdN3IMqubCBiaEV8D4jEDP1_B"/>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6477000" y="4038600"/>
            <a:ext cx="21463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diamond(in)">
                                      <p:cBhvr>
                                        <p:cTn id="7" dur="2000"/>
                                        <p:tgtEl>
                                          <p:spTgt spid="1003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nodeType="clickEffect">
                                  <p:stCondLst>
                                    <p:cond delay="0"/>
                                  </p:stCondLst>
                                  <p:childTnLst>
                                    <p:set>
                                      <p:cBhvr>
                                        <p:cTn id="11" dur="1" fill="hold">
                                          <p:stCondLst>
                                            <p:cond delay="0"/>
                                          </p:stCondLst>
                                        </p:cTn>
                                        <p:tgtEl>
                                          <p:spTgt spid="100357"/>
                                        </p:tgtEl>
                                        <p:attrNameLst>
                                          <p:attrName>style.visibility</p:attrName>
                                        </p:attrNameLst>
                                      </p:cBhvr>
                                      <p:to>
                                        <p:strVal val="visible"/>
                                      </p:to>
                                    </p:set>
                                    <p:anim calcmode="lin" valueType="num">
                                      <p:cBhvr additive="base">
                                        <p:cTn id="12" dur="5000" fill="hold"/>
                                        <p:tgtEl>
                                          <p:spTgt spid="100357"/>
                                        </p:tgtEl>
                                        <p:attrNameLst>
                                          <p:attrName>ppt_x</p:attrName>
                                        </p:attrNameLst>
                                      </p:cBhvr>
                                      <p:tavLst>
                                        <p:tav tm="0">
                                          <p:val>
                                            <p:strVal val="#ppt_x"/>
                                          </p:val>
                                        </p:tav>
                                        <p:tav tm="100000">
                                          <p:val>
                                            <p:strVal val="#ppt_x"/>
                                          </p:val>
                                        </p:tav>
                                      </p:tavLst>
                                    </p:anim>
                                    <p:anim calcmode="lin" valueType="num">
                                      <p:cBhvr additive="base">
                                        <p:cTn id="13" dur="5000" fill="hold"/>
                                        <p:tgtEl>
                                          <p:spTgt spid="10035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nodeType="clickEffect">
                                  <p:stCondLst>
                                    <p:cond delay="0"/>
                                  </p:stCondLst>
                                  <p:childTnLst>
                                    <p:set>
                                      <p:cBhvr>
                                        <p:cTn id="17" dur="1" fill="hold">
                                          <p:stCondLst>
                                            <p:cond delay="0"/>
                                          </p:stCondLst>
                                        </p:cTn>
                                        <p:tgtEl>
                                          <p:spTgt spid="100358"/>
                                        </p:tgtEl>
                                        <p:attrNameLst>
                                          <p:attrName>style.visibility</p:attrName>
                                        </p:attrNameLst>
                                      </p:cBhvr>
                                      <p:to>
                                        <p:strVal val="visible"/>
                                      </p:to>
                                    </p:set>
                                    <p:anim calcmode="lin" valueType="num">
                                      <p:cBhvr additive="base">
                                        <p:cTn id="18" dur="5000" fill="hold"/>
                                        <p:tgtEl>
                                          <p:spTgt spid="100358"/>
                                        </p:tgtEl>
                                        <p:attrNameLst>
                                          <p:attrName>ppt_x</p:attrName>
                                        </p:attrNameLst>
                                      </p:cBhvr>
                                      <p:tavLst>
                                        <p:tav tm="0">
                                          <p:val>
                                            <p:strVal val="#ppt_x"/>
                                          </p:val>
                                        </p:tav>
                                        <p:tav tm="100000">
                                          <p:val>
                                            <p:strVal val="#ppt_x"/>
                                          </p:val>
                                        </p:tav>
                                      </p:tavLst>
                                    </p:anim>
                                    <p:anim calcmode="lin" valueType="num">
                                      <p:cBhvr additive="base">
                                        <p:cTn id="19" dur="5000" fill="hold"/>
                                        <p:tgtEl>
                                          <p:spTgt spid="10035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0359"/>
                                        </p:tgtEl>
                                        <p:attrNameLst>
                                          <p:attrName>style.visibility</p:attrName>
                                        </p:attrNameLst>
                                      </p:cBhvr>
                                      <p:to>
                                        <p:strVal val="visible"/>
                                      </p:to>
                                    </p:set>
                                    <p:anim calcmode="lin" valueType="num">
                                      <p:cBhvr additive="base">
                                        <p:cTn id="24" dur="500" fill="hold"/>
                                        <p:tgtEl>
                                          <p:spTgt spid="100359"/>
                                        </p:tgtEl>
                                        <p:attrNameLst>
                                          <p:attrName>ppt_x</p:attrName>
                                        </p:attrNameLst>
                                      </p:cBhvr>
                                      <p:tavLst>
                                        <p:tav tm="0">
                                          <p:val>
                                            <p:strVal val="#ppt_x"/>
                                          </p:val>
                                        </p:tav>
                                        <p:tav tm="100000">
                                          <p:val>
                                            <p:strVal val="#ppt_x"/>
                                          </p:val>
                                        </p:tav>
                                      </p:tavLst>
                                    </p:anim>
                                    <p:anim calcmode="lin" valueType="num">
                                      <p:cBhvr additive="base">
                                        <p:cTn id="25" dur="500" fill="hold"/>
                                        <p:tgtEl>
                                          <p:spTgt spid="100359"/>
                                        </p:tgtEl>
                                        <p:attrNameLst>
                                          <p:attrName>ppt_y</p:attrName>
                                        </p:attrNameLst>
                                      </p:cBhvr>
                                      <p:tavLst>
                                        <p:tav tm="0">
                                          <p:val>
                                            <p:strVal val="1+#ppt_h/2"/>
                                          </p:val>
                                        </p:tav>
                                        <p:tav tm="100000">
                                          <p:val>
                                            <p:strVal val="#ppt_y"/>
                                          </p:val>
                                        </p:tav>
                                      </p:tavLst>
                                    </p:anim>
                                  </p:childTnLst>
                                </p:cTn>
                              </p:par>
                              <p:par>
                                <p:cTn id="26" presetID="25" presetClass="entr" presetSubtype="0" fill="hold" nodeType="withEffect">
                                  <p:stCondLst>
                                    <p:cond delay="0"/>
                                  </p:stCondLst>
                                  <p:childTnLst>
                                    <p:set>
                                      <p:cBhvr>
                                        <p:cTn id="27" dur="1" fill="hold">
                                          <p:stCondLst>
                                            <p:cond delay="0"/>
                                          </p:stCondLst>
                                        </p:cTn>
                                        <p:tgtEl>
                                          <p:spTgt spid="100360"/>
                                        </p:tgtEl>
                                        <p:attrNameLst>
                                          <p:attrName>style.visibility</p:attrName>
                                        </p:attrNameLst>
                                      </p:cBhvr>
                                      <p:to>
                                        <p:strVal val="visible"/>
                                      </p:to>
                                    </p:set>
                                    <p:anim calcmode="lin" valueType="num">
                                      <p:cBhvr>
                                        <p:cTn id="28" dur="500" decel="50000" fill="hold">
                                          <p:stCondLst>
                                            <p:cond delay="0"/>
                                          </p:stCondLst>
                                        </p:cTn>
                                        <p:tgtEl>
                                          <p:spTgt spid="100360"/>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00360"/>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00360"/>
                                        </p:tgtEl>
                                        <p:attrNameLst>
                                          <p:attrName>ppt_w</p:attrName>
                                        </p:attrNameLst>
                                      </p:cBhvr>
                                      <p:tavLst>
                                        <p:tav tm="0">
                                          <p:val>
                                            <p:strVal val="#ppt_w*.05"/>
                                          </p:val>
                                        </p:tav>
                                        <p:tav tm="100000">
                                          <p:val>
                                            <p:strVal val="#ppt_w"/>
                                          </p:val>
                                        </p:tav>
                                      </p:tavLst>
                                    </p:anim>
                                    <p:anim calcmode="lin" valueType="num">
                                      <p:cBhvr>
                                        <p:cTn id="31" dur="1000" fill="hold"/>
                                        <p:tgtEl>
                                          <p:spTgt spid="100360"/>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00360"/>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00360"/>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00360"/>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0036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4" presetClass="entr" presetSubtype="0" fill="hold" nodeType="clickEffect">
                                  <p:stCondLst>
                                    <p:cond delay="0"/>
                                  </p:stCondLst>
                                  <p:childTnLst>
                                    <p:set>
                                      <p:cBhvr>
                                        <p:cTn id="39" dur="1" fill="hold">
                                          <p:stCondLst>
                                            <p:cond delay="0"/>
                                          </p:stCondLst>
                                        </p:cTn>
                                        <p:tgtEl>
                                          <p:spTgt spid="100361"/>
                                        </p:tgtEl>
                                        <p:attrNameLst>
                                          <p:attrName>style.visibility</p:attrName>
                                        </p:attrNameLst>
                                      </p:cBhvr>
                                      <p:to>
                                        <p:strVal val="visible"/>
                                      </p:to>
                                    </p:set>
                                    <p:anim from="(-#ppt_w/2)" to="(#ppt_x)" calcmode="lin" valueType="num">
                                      <p:cBhvr>
                                        <p:cTn id="40" dur="600" fill="hold">
                                          <p:stCondLst>
                                            <p:cond delay="0"/>
                                          </p:stCondLst>
                                        </p:cTn>
                                        <p:tgtEl>
                                          <p:spTgt spid="100361"/>
                                        </p:tgtEl>
                                        <p:attrNameLst>
                                          <p:attrName>ppt_x</p:attrName>
                                        </p:attrNameLst>
                                      </p:cBhvr>
                                    </p:anim>
                                    <p:anim from="0" to="-1.0" calcmode="lin" valueType="num">
                                      <p:cBhvr>
                                        <p:cTn id="41" dur="200" decel="50000" autoRev="1" fill="hold">
                                          <p:stCondLst>
                                            <p:cond delay="600"/>
                                          </p:stCondLst>
                                        </p:cTn>
                                        <p:tgtEl>
                                          <p:spTgt spid="100361"/>
                                        </p:tgtEl>
                                        <p:attrNameLst>
                                          <p:attrName>xshear</p:attrName>
                                        </p:attrNameLst>
                                      </p:cBhvr>
                                    </p:anim>
                                    <p:animScale>
                                      <p:cBhvr>
                                        <p:cTn id="42" dur="200" decel="100000" autoRev="1" fill="hold">
                                          <p:stCondLst>
                                            <p:cond delay="600"/>
                                          </p:stCondLst>
                                        </p:cTn>
                                        <p:tgtEl>
                                          <p:spTgt spid="100361"/>
                                        </p:tgtEl>
                                      </p:cBhvr>
                                      <p:from x="100000" y="100000"/>
                                      <p:to x="80000" y="100000"/>
                                    </p:animScale>
                                    <p:anim by="(#ppt_h/3+#ppt_w*0.1)" calcmode="lin" valueType="num">
                                      <p:cBhvr additive="sum">
                                        <p:cTn id="43" dur="200" decel="100000" autoRev="1" fill="hold">
                                          <p:stCondLst>
                                            <p:cond delay="600"/>
                                          </p:stCondLst>
                                        </p:cTn>
                                        <p:tgtEl>
                                          <p:spTgt spid="10036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0" y="14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TUẦN 8 TIẾT 8</a:t>
            </a:r>
          </a:p>
        </p:txBody>
      </p:sp>
      <p:pic>
        <p:nvPicPr>
          <p:cNvPr id="491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733800"/>
            <a:ext cx="1646238" cy="2362200"/>
          </a:xfrm>
          <a:prstGeom prst="rect">
            <a:avLst/>
          </a:prstGeom>
          <a:noFill/>
          <a:extLst>
            <a:ext uri="{909E8E84-426E-40DD-AFC4-6F175D3DCCD1}">
              <a14:hiddenFill xmlns:a14="http://schemas.microsoft.com/office/drawing/2010/main">
                <a:solidFill>
                  <a:srgbClr val="FFFFFF"/>
                </a:solidFill>
              </a14:hiddenFill>
            </a:ext>
          </a:extLst>
        </p:spPr>
      </p:pic>
      <p:sp>
        <p:nvSpPr>
          <p:cNvPr id="49158" name="WordArt 6"/>
          <p:cNvSpPr>
            <a:spLocks noChangeArrowheads="1" noChangeShapeType="1" noTextEdit="1"/>
          </p:cNvSpPr>
          <p:nvPr/>
        </p:nvSpPr>
        <p:spPr bwMode="auto">
          <a:xfrm>
            <a:off x="3581400" y="381000"/>
            <a:ext cx="2057400" cy="8223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200" kern="10">
                <a:ln w="9525">
                  <a:solidFill>
                    <a:srgbClr val="000000"/>
                  </a:solidFill>
                  <a:round/>
                  <a:headEnd/>
                  <a:tailEnd/>
                </a:ln>
                <a:solidFill>
                  <a:srgbClr val="993300"/>
                </a:solidFill>
                <a:latin typeface="Times New Roman"/>
                <a:cs typeface="Times New Roman"/>
              </a:rPr>
              <a:t>BÀI 9</a:t>
            </a:r>
          </a:p>
        </p:txBody>
      </p:sp>
      <p:sp>
        <p:nvSpPr>
          <p:cNvPr id="49159" name="WordArt 7"/>
          <p:cNvSpPr>
            <a:spLocks noChangeArrowheads="1" noChangeShapeType="1" noTextEdit="1"/>
          </p:cNvSpPr>
          <p:nvPr/>
        </p:nvSpPr>
        <p:spPr bwMode="auto">
          <a:xfrm>
            <a:off x="2514600" y="1981200"/>
            <a:ext cx="4076700" cy="17319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800000"/>
                </a:solidFill>
                <a:latin typeface="Times New Roman"/>
                <a:cs typeface="Times New Roman"/>
              </a:rPr>
              <a:t>LỰC ĐÀN HỒI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4"/>
          <p:cNvSpPr txBox="1">
            <a:spLocks noChangeArrowheads="1"/>
          </p:cNvSpPr>
          <p:nvPr/>
        </p:nvSpPr>
        <p:spPr bwMode="auto">
          <a:xfrm>
            <a:off x="0" y="14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TIẾT 9</a:t>
            </a:r>
          </a:p>
        </p:txBody>
      </p:sp>
      <p:sp>
        <p:nvSpPr>
          <p:cNvPr id="50182" name="WordArt 6" descr="Paper bag"/>
          <p:cNvSpPr>
            <a:spLocks noChangeArrowheads="1" noChangeShapeType="1" noTextEdit="1"/>
          </p:cNvSpPr>
          <p:nvPr/>
        </p:nvSpPr>
        <p:spPr bwMode="auto">
          <a:xfrm>
            <a:off x="2438400" y="457200"/>
            <a:ext cx="4191000" cy="8667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200" kern="10">
                <a:ln w="9525">
                  <a:solidFill>
                    <a:srgbClr val="000000"/>
                  </a:solidFill>
                  <a:round/>
                  <a:headEnd/>
                  <a:tailEnd/>
                </a:ln>
                <a:blipFill dpi="0" rotWithShape="0">
                  <a:blip r:embed="rId2"/>
                  <a:srcRect/>
                  <a:tile tx="0" ty="0" sx="100000" sy="100000" flip="none" algn="tl"/>
                </a:blipFill>
                <a:latin typeface="Times New Roman"/>
                <a:cs typeface="Times New Roman"/>
              </a:rPr>
              <a:t>BÀI 9. LỰC ĐÀN HỒI</a:t>
            </a:r>
          </a:p>
        </p:txBody>
      </p:sp>
      <p:sp>
        <p:nvSpPr>
          <p:cNvPr id="50183" name="Text Box 7"/>
          <p:cNvSpPr txBox="1">
            <a:spLocks noChangeArrowheads="1"/>
          </p:cNvSpPr>
          <p:nvPr/>
        </p:nvSpPr>
        <p:spPr bwMode="auto">
          <a:xfrm>
            <a:off x="76200" y="1752600"/>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99"/>
                </a:solidFill>
              </a:rPr>
              <a:t>I. BIẾN DẠNG ĐÀN HỒI. ĐỘ BIẾN DẠNG</a:t>
            </a:r>
          </a:p>
        </p:txBody>
      </p:sp>
      <p:sp>
        <p:nvSpPr>
          <p:cNvPr id="50184" name="Text Box 8"/>
          <p:cNvSpPr txBox="1">
            <a:spLocks noChangeArrowheads="1"/>
          </p:cNvSpPr>
          <p:nvPr/>
        </p:nvSpPr>
        <p:spPr bwMode="auto">
          <a:xfrm>
            <a:off x="228600" y="22098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latin typeface="Verdana" pitchFamily="34" charset="0"/>
              </a:rPr>
              <a:t>1. </a:t>
            </a:r>
            <a:r>
              <a:rPr lang="en-US" b="1"/>
              <a:t>Biến dạng của một lò xo</a:t>
            </a:r>
            <a:endParaRPr lang="en-US" b="1">
              <a:latin typeface="Verdana" pitchFamily="34" charset="0"/>
            </a:endParaRPr>
          </a:p>
        </p:txBody>
      </p:sp>
      <p:sp>
        <p:nvSpPr>
          <p:cNvPr id="50185" name="Text Box 9"/>
          <p:cNvSpPr txBox="1">
            <a:spLocks noChangeArrowheads="1"/>
          </p:cNvSpPr>
          <p:nvPr/>
        </p:nvSpPr>
        <p:spPr bwMode="auto">
          <a:xfrm>
            <a:off x="914400" y="25908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t>* Thí nghiệm</a:t>
            </a:r>
          </a:p>
        </p:txBody>
      </p:sp>
      <p:sp>
        <p:nvSpPr>
          <p:cNvPr id="50187" name="Text Box 11"/>
          <p:cNvSpPr txBox="1">
            <a:spLocks noChangeArrowheads="1"/>
          </p:cNvSpPr>
          <p:nvPr/>
        </p:nvSpPr>
        <p:spPr bwMode="auto">
          <a:xfrm>
            <a:off x="762000" y="31242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u="sng">
                <a:solidFill>
                  <a:srgbClr val="000066"/>
                </a:solidFill>
              </a:rPr>
              <a:t>Dụng cụ</a:t>
            </a:r>
          </a:p>
        </p:txBody>
      </p:sp>
      <p:pic>
        <p:nvPicPr>
          <p:cNvPr id="50188" name="Picture 12" descr="Anh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3150" y="1951038"/>
            <a:ext cx="2990850" cy="3352800"/>
          </a:xfrm>
          <a:prstGeom prst="rect">
            <a:avLst/>
          </a:prstGeom>
          <a:noFill/>
          <a:extLst>
            <a:ext uri="{909E8E84-426E-40DD-AFC4-6F175D3DCCD1}">
              <a14:hiddenFill xmlns:a14="http://schemas.microsoft.com/office/drawing/2010/main">
                <a:solidFill>
                  <a:srgbClr val="FFFFFF"/>
                </a:solidFill>
              </a14:hiddenFill>
            </a:ext>
          </a:extLst>
        </p:spPr>
      </p:pic>
      <p:sp>
        <p:nvSpPr>
          <p:cNvPr id="50189" name="Text Box 13"/>
          <p:cNvSpPr txBox="1">
            <a:spLocks noChangeArrowheads="1"/>
          </p:cNvSpPr>
          <p:nvPr/>
        </p:nvSpPr>
        <p:spPr bwMode="auto">
          <a:xfrm>
            <a:off x="7135813" y="5272088"/>
            <a:ext cx="152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latin typeface="VNI-Centur" pitchFamily="2" charset="0"/>
              </a:rPr>
              <a:t>Hình 9.2</a:t>
            </a:r>
          </a:p>
        </p:txBody>
      </p:sp>
      <p:sp>
        <p:nvSpPr>
          <p:cNvPr id="50190" name="Line 14"/>
          <p:cNvSpPr>
            <a:spLocks noChangeShapeType="1"/>
          </p:cNvSpPr>
          <p:nvPr/>
        </p:nvSpPr>
        <p:spPr bwMode="auto">
          <a:xfrm>
            <a:off x="4514850" y="3113088"/>
            <a:ext cx="2209800" cy="0"/>
          </a:xfrm>
          <a:prstGeom prst="line">
            <a:avLst/>
          </a:prstGeom>
          <a:noFill/>
          <a:ln w="25400">
            <a:solidFill>
              <a:srgbClr val="CC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191" name="Text Box 15"/>
          <p:cNvSpPr txBox="1">
            <a:spLocks noChangeArrowheads="1"/>
          </p:cNvSpPr>
          <p:nvPr/>
        </p:nvSpPr>
        <p:spPr bwMode="auto">
          <a:xfrm>
            <a:off x="3143250" y="3360738"/>
            <a:ext cx="2209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rgbClr val="0000FF"/>
                </a:solidFill>
                <a:latin typeface="Verdana" pitchFamily="34" charset="0"/>
                <a:sym typeface="Wingdings 2" pitchFamily="18" charset="2"/>
              </a:rPr>
              <a:t> </a:t>
            </a:r>
            <a:r>
              <a:rPr lang="en-US" sz="1800" b="1">
                <a:solidFill>
                  <a:srgbClr val="0000FF"/>
                </a:solidFill>
                <a:sym typeface="Wingdings 2" pitchFamily="18" charset="2"/>
              </a:rPr>
              <a:t>Thước thẳng</a:t>
            </a:r>
            <a:r>
              <a:rPr lang="en-US" sz="1800" b="1">
                <a:solidFill>
                  <a:srgbClr val="0000FF"/>
                </a:solidFill>
                <a:latin typeface="VNI-Centur" pitchFamily="2" charset="0"/>
                <a:sym typeface="Wingdings 2" pitchFamily="18" charset="2"/>
              </a:rPr>
              <a:t> </a:t>
            </a:r>
            <a:r>
              <a:rPr lang="en-US" sz="1800" b="1">
                <a:solidFill>
                  <a:srgbClr val="0000FF"/>
                </a:solidFill>
                <a:latin typeface="Verdana" pitchFamily="34" charset="0"/>
                <a:sym typeface="Wingdings 2" pitchFamily="18" charset="2"/>
              </a:rPr>
              <a:t></a:t>
            </a:r>
          </a:p>
        </p:txBody>
      </p:sp>
      <p:sp>
        <p:nvSpPr>
          <p:cNvPr id="50192" name="Text Box 16"/>
          <p:cNvSpPr txBox="1">
            <a:spLocks noChangeArrowheads="1"/>
          </p:cNvSpPr>
          <p:nvPr/>
        </p:nvSpPr>
        <p:spPr bwMode="auto">
          <a:xfrm>
            <a:off x="3143250" y="3798888"/>
            <a:ext cx="2209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rgbClr val="0000FF"/>
                </a:solidFill>
                <a:sym typeface="Wingdings 2" pitchFamily="18" charset="2"/>
              </a:rPr>
              <a:t>Lò xo</a:t>
            </a:r>
            <a:r>
              <a:rPr lang="en-US" sz="1800" b="1">
                <a:solidFill>
                  <a:srgbClr val="0000FF"/>
                </a:solidFill>
                <a:latin typeface="VNI-Centur" pitchFamily="2" charset="0"/>
                <a:sym typeface="Wingdings 2" pitchFamily="18" charset="2"/>
              </a:rPr>
              <a:t> </a:t>
            </a:r>
            <a:r>
              <a:rPr lang="en-US" sz="1800" b="1">
                <a:solidFill>
                  <a:srgbClr val="0000FF"/>
                </a:solidFill>
                <a:latin typeface="Verdana" pitchFamily="34" charset="0"/>
                <a:sym typeface="Wingdings 2" pitchFamily="18" charset="2"/>
              </a:rPr>
              <a:t></a:t>
            </a:r>
          </a:p>
        </p:txBody>
      </p:sp>
      <p:sp>
        <p:nvSpPr>
          <p:cNvPr id="50193" name="Line 17"/>
          <p:cNvSpPr>
            <a:spLocks noChangeShapeType="1"/>
          </p:cNvSpPr>
          <p:nvPr/>
        </p:nvSpPr>
        <p:spPr bwMode="auto">
          <a:xfrm>
            <a:off x="5295900" y="3513138"/>
            <a:ext cx="2590800" cy="0"/>
          </a:xfrm>
          <a:prstGeom prst="line">
            <a:avLst/>
          </a:prstGeom>
          <a:noFill/>
          <a:ln w="25400">
            <a:solidFill>
              <a:srgbClr val="CC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194" name="Line 18"/>
          <p:cNvSpPr>
            <a:spLocks noChangeShapeType="1"/>
          </p:cNvSpPr>
          <p:nvPr/>
        </p:nvSpPr>
        <p:spPr bwMode="auto">
          <a:xfrm>
            <a:off x="4800600" y="3970338"/>
            <a:ext cx="3733800" cy="0"/>
          </a:xfrm>
          <a:prstGeom prst="line">
            <a:avLst/>
          </a:prstGeom>
          <a:noFill/>
          <a:ln w="25400">
            <a:solidFill>
              <a:srgbClr val="CC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195" name="Text Box 19"/>
          <p:cNvSpPr txBox="1">
            <a:spLocks noChangeArrowheads="1"/>
          </p:cNvSpPr>
          <p:nvPr/>
        </p:nvSpPr>
        <p:spPr bwMode="auto">
          <a:xfrm>
            <a:off x="2990850" y="4598988"/>
            <a:ext cx="253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rgbClr val="0000FF"/>
                </a:solidFill>
                <a:sym typeface="Wingdings 2" pitchFamily="18" charset="2"/>
              </a:rPr>
              <a:t>Các quả nặng</a:t>
            </a:r>
            <a:r>
              <a:rPr lang="en-US" sz="1800" b="1">
                <a:solidFill>
                  <a:srgbClr val="0000FF"/>
                </a:solidFill>
                <a:latin typeface="VNI-Centur" pitchFamily="2" charset="0"/>
                <a:sym typeface="Wingdings 2" pitchFamily="18" charset="2"/>
              </a:rPr>
              <a:t> </a:t>
            </a:r>
            <a:r>
              <a:rPr lang="en-US" sz="1800" b="1">
                <a:solidFill>
                  <a:srgbClr val="0000FF"/>
                </a:solidFill>
                <a:latin typeface="Verdana" pitchFamily="34" charset="0"/>
                <a:sym typeface="Wingdings 2" pitchFamily="18" charset="2"/>
              </a:rPr>
              <a:t></a:t>
            </a:r>
          </a:p>
        </p:txBody>
      </p:sp>
      <p:sp>
        <p:nvSpPr>
          <p:cNvPr id="50196" name="Line 20"/>
          <p:cNvSpPr>
            <a:spLocks noChangeShapeType="1"/>
          </p:cNvSpPr>
          <p:nvPr/>
        </p:nvSpPr>
        <p:spPr bwMode="auto">
          <a:xfrm>
            <a:off x="5334000" y="4770438"/>
            <a:ext cx="3276600" cy="0"/>
          </a:xfrm>
          <a:prstGeom prst="line">
            <a:avLst/>
          </a:prstGeom>
          <a:noFill/>
          <a:ln w="25400">
            <a:solidFill>
              <a:srgbClr val="CC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197" name="Text Box 21"/>
          <p:cNvSpPr txBox="1">
            <a:spLocks noChangeArrowheads="1"/>
          </p:cNvSpPr>
          <p:nvPr/>
        </p:nvSpPr>
        <p:spPr bwMode="auto">
          <a:xfrm>
            <a:off x="2514600" y="29718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rgbClr val="0000FF"/>
                </a:solidFill>
                <a:sym typeface="Wingdings 2" pitchFamily="18" charset="2"/>
              </a:rPr>
              <a:t>Giá thí nghiệm</a:t>
            </a:r>
            <a:r>
              <a:rPr lang="en-US" sz="1800" b="1">
                <a:solidFill>
                  <a:srgbClr val="0000FF"/>
                </a:solidFill>
                <a:latin typeface="VNI-Centur" pitchFamily="2" charset="0"/>
                <a:sym typeface="Wingdings 2" pitchFamily="18" charset="2"/>
              </a:rPr>
              <a:t> </a:t>
            </a:r>
            <a:r>
              <a:rPr lang="en-US" sz="1800" b="1">
                <a:solidFill>
                  <a:srgbClr val="0000FF"/>
                </a:solidFill>
                <a:latin typeface="Verdana" pitchFamily="34" charset="0"/>
                <a:sym typeface="Wingdings 2" pitchFamily="18" charset="2"/>
              </a:rPr>
              <a:t></a:t>
            </a:r>
          </a:p>
        </p:txBody>
      </p:sp>
      <p:sp>
        <p:nvSpPr>
          <p:cNvPr id="50198" name="Text Box 22"/>
          <p:cNvSpPr txBox="1">
            <a:spLocks noChangeArrowheads="1"/>
          </p:cNvSpPr>
          <p:nvPr/>
        </p:nvSpPr>
        <p:spPr bwMode="auto">
          <a:xfrm>
            <a:off x="304800" y="3581400"/>
            <a:ext cx="29718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99"/>
                </a:solidFill>
              </a:rPr>
              <a:t>-Giá thí nghiệm.</a:t>
            </a:r>
          </a:p>
          <a:p>
            <a:pPr>
              <a:spcBef>
                <a:spcPct val="50000"/>
              </a:spcBef>
            </a:pPr>
            <a:r>
              <a:rPr lang="en-US" b="1">
                <a:solidFill>
                  <a:srgbClr val="000099"/>
                </a:solidFill>
              </a:rPr>
              <a:t>-Thước thẳng.</a:t>
            </a:r>
          </a:p>
          <a:p>
            <a:pPr>
              <a:spcBef>
                <a:spcPct val="50000"/>
              </a:spcBef>
            </a:pPr>
            <a:r>
              <a:rPr lang="en-US" b="1">
                <a:solidFill>
                  <a:srgbClr val="000099"/>
                </a:solidFill>
              </a:rPr>
              <a:t>-Lò xo</a:t>
            </a:r>
          </a:p>
          <a:p>
            <a:pPr>
              <a:spcBef>
                <a:spcPct val="50000"/>
              </a:spcBef>
            </a:pPr>
            <a:r>
              <a:rPr lang="en-US" b="1">
                <a:solidFill>
                  <a:srgbClr val="000099"/>
                </a:solidFill>
              </a:rPr>
              <a:t>-Các quả nặng.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blinds(horizontal)">
                                      <p:cBhvr>
                                        <p:cTn id="7" dur="500"/>
                                        <p:tgtEl>
                                          <p:spTgt spid="501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0184"/>
                                        </p:tgtEl>
                                        <p:attrNameLst>
                                          <p:attrName>style.visibility</p:attrName>
                                        </p:attrNameLst>
                                      </p:cBhvr>
                                      <p:to>
                                        <p:strVal val="visible"/>
                                      </p:to>
                                    </p:set>
                                    <p:animEffect transition="in" filter="box(in)">
                                      <p:cBhvr>
                                        <p:cTn id="12" dur="500"/>
                                        <p:tgtEl>
                                          <p:spTgt spid="501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185"/>
                                        </p:tgtEl>
                                        <p:attrNameLst>
                                          <p:attrName>style.visibility</p:attrName>
                                        </p:attrNameLst>
                                      </p:cBhvr>
                                      <p:to>
                                        <p:strVal val="visible"/>
                                      </p:to>
                                    </p:set>
                                    <p:animEffect transition="in" filter="blinds(horizontal)">
                                      <p:cBhvr>
                                        <p:cTn id="17" dur="500"/>
                                        <p:tgtEl>
                                          <p:spTgt spid="501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0187"/>
                                        </p:tgtEl>
                                        <p:attrNameLst>
                                          <p:attrName>style.visibility</p:attrName>
                                        </p:attrNameLst>
                                      </p:cBhvr>
                                      <p:to>
                                        <p:strVal val="visible"/>
                                      </p:to>
                                    </p:set>
                                    <p:animEffect transition="in" filter="blinds(horizontal)">
                                      <p:cBhvr>
                                        <p:cTn id="22" dur="500"/>
                                        <p:tgtEl>
                                          <p:spTgt spid="50187"/>
                                        </p:tgtEl>
                                      </p:cBhvr>
                                    </p:animEffect>
                                  </p:childTnLst>
                                </p:cTn>
                              </p:par>
                            </p:childTnLst>
                          </p:cTn>
                        </p:par>
                        <p:par>
                          <p:cTn id="23" fill="hold" nodeType="afterGroup">
                            <p:stCondLst>
                              <p:cond delay="500"/>
                            </p:stCondLst>
                            <p:childTnLst>
                              <p:par>
                                <p:cTn id="24" presetID="20" presetClass="entr" presetSubtype="0" fill="hold" nodeType="afterEffect">
                                  <p:stCondLst>
                                    <p:cond delay="0"/>
                                  </p:stCondLst>
                                  <p:childTnLst>
                                    <p:set>
                                      <p:cBhvr>
                                        <p:cTn id="25" dur="1" fill="hold">
                                          <p:stCondLst>
                                            <p:cond delay="0"/>
                                          </p:stCondLst>
                                        </p:cTn>
                                        <p:tgtEl>
                                          <p:spTgt spid="50188"/>
                                        </p:tgtEl>
                                        <p:attrNameLst>
                                          <p:attrName>style.visibility</p:attrName>
                                        </p:attrNameLst>
                                      </p:cBhvr>
                                      <p:to>
                                        <p:strVal val="visible"/>
                                      </p:to>
                                    </p:set>
                                    <p:animEffect transition="in" filter="wedge">
                                      <p:cBhvr>
                                        <p:cTn id="26" dur="2000"/>
                                        <p:tgtEl>
                                          <p:spTgt spid="5018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50197"/>
                                        </p:tgtEl>
                                        <p:attrNameLst>
                                          <p:attrName>style.visibility</p:attrName>
                                        </p:attrNameLst>
                                      </p:cBhvr>
                                      <p:to>
                                        <p:strVal val="visible"/>
                                      </p:to>
                                    </p:set>
                                    <p:anim calcmode="lin" valueType="num">
                                      <p:cBhvr>
                                        <p:cTn id="31" dur="1000" fill="hold"/>
                                        <p:tgtEl>
                                          <p:spTgt spid="50197"/>
                                        </p:tgtEl>
                                        <p:attrNameLst>
                                          <p:attrName>ppt_x</p:attrName>
                                        </p:attrNameLst>
                                      </p:cBhvr>
                                      <p:tavLst>
                                        <p:tav tm="0">
                                          <p:val>
                                            <p:strVal val="#ppt_x-.2"/>
                                          </p:val>
                                        </p:tav>
                                        <p:tav tm="100000">
                                          <p:val>
                                            <p:strVal val="#ppt_x"/>
                                          </p:val>
                                        </p:tav>
                                      </p:tavLst>
                                    </p:anim>
                                    <p:anim calcmode="lin" valueType="num">
                                      <p:cBhvr>
                                        <p:cTn id="32" dur="1000" fill="hold"/>
                                        <p:tgtEl>
                                          <p:spTgt spid="50197"/>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0197"/>
                                        </p:tgtEl>
                                      </p:cBhvr>
                                    </p:animEffect>
                                  </p:childTnLst>
                                </p:cTn>
                              </p:par>
                            </p:childTnLst>
                          </p:cTn>
                        </p:par>
                        <p:par>
                          <p:cTn id="34" fill="hold" nodeType="afterGroup">
                            <p:stCondLst>
                              <p:cond delay="1000"/>
                            </p:stCondLst>
                            <p:childTnLst>
                              <p:par>
                                <p:cTn id="35" presetID="53" presetClass="entr" presetSubtype="0" fill="hold" grpId="0" nodeType="afterEffect">
                                  <p:stCondLst>
                                    <p:cond delay="0"/>
                                  </p:stCondLst>
                                  <p:childTnLst>
                                    <p:set>
                                      <p:cBhvr>
                                        <p:cTn id="36" dur="1" fill="hold">
                                          <p:stCondLst>
                                            <p:cond delay="0"/>
                                          </p:stCondLst>
                                        </p:cTn>
                                        <p:tgtEl>
                                          <p:spTgt spid="50189"/>
                                        </p:tgtEl>
                                        <p:attrNameLst>
                                          <p:attrName>style.visibility</p:attrName>
                                        </p:attrNameLst>
                                      </p:cBhvr>
                                      <p:to>
                                        <p:strVal val="visible"/>
                                      </p:to>
                                    </p:set>
                                    <p:anim calcmode="lin" valueType="num">
                                      <p:cBhvr>
                                        <p:cTn id="37" dur="500" fill="hold"/>
                                        <p:tgtEl>
                                          <p:spTgt spid="50189"/>
                                        </p:tgtEl>
                                        <p:attrNameLst>
                                          <p:attrName>ppt_w</p:attrName>
                                        </p:attrNameLst>
                                      </p:cBhvr>
                                      <p:tavLst>
                                        <p:tav tm="0">
                                          <p:val>
                                            <p:fltVal val="0"/>
                                          </p:val>
                                        </p:tav>
                                        <p:tav tm="100000">
                                          <p:val>
                                            <p:strVal val="#ppt_w"/>
                                          </p:val>
                                        </p:tav>
                                      </p:tavLst>
                                    </p:anim>
                                    <p:anim calcmode="lin" valueType="num">
                                      <p:cBhvr>
                                        <p:cTn id="38" dur="500" fill="hold"/>
                                        <p:tgtEl>
                                          <p:spTgt spid="50189"/>
                                        </p:tgtEl>
                                        <p:attrNameLst>
                                          <p:attrName>ppt_h</p:attrName>
                                        </p:attrNameLst>
                                      </p:cBhvr>
                                      <p:tavLst>
                                        <p:tav tm="0">
                                          <p:val>
                                            <p:fltVal val="0"/>
                                          </p:val>
                                        </p:tav>
                                        <p:tav tm="100000">
                                          <p:val>
                                            <p:strVal val="#ppt_h"/>
                                          </p:val>
                                        </p:tav>
                                      </p:tavLst>
                                    </p:anim>
                                    <p:animEffect transition="in" filter="fade">
                                      <p:cBhvr>
                                        <p:cTn id="39" dur="500"/>
                                        <p:tgtEl>
                                          <p:spTgt spid="50189"/>
                                        </p:tgtEl>
                                      </p:cBhvr>
                                    </p:animEffect>
                                  </p:childTnLst>
                                </p:cTn>
                              </p:par>
                            </p:childTnLst>
                          </p:cTn>
                        </p:par>
                        <p:par>
                          <p:cTn id="40" fill="hold" nodeType="afterGroup">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50190"/>
                                        </p:tgtEl>
                                        <p:attrNameLst>
                                          <p:attrName>style.visibility</p:attrName>
                                        </p:attrNameLst>
                                      </p:cBhvr>
                                      <p:to>
                                        <p:strVal val="visible"/>
                                      </p:to>
                                    </p:set>
                                    <p:animEffect transition="in" filter="wipe(left)">
                                      <p:cBhvr>
                                        <p:cTn id="43" dur="500"/>
                                        <p:tgtEl>
                                          <p:spTgt spid="50190"/>
                                        </p:tgtEl>
                                      </p:cBhvr>
                                    </p:animEffect>
                                  </p:childTnLst>
                                </p:cTn>
                              </p:par>
                            </p:childTnLst>
                          </p:cTn>
                        </p:par>
                        <p:par>
                          <p:cTn id="44" fill="hold" nodeType="afterGroup">
                            <p:stCondLst>
                              <p:cond delay="2000"/>
                            </p:stCondLst>
                            <p:childTnLst>
                              <p:par>
                                <p:cTn id="45" presetID="29" presetClass="entr" presetSubtype="0" fill="hold" grpId="0" nodeType="afterEffect">
                                  <p:stCondLst>
                                    <p:cond delay="0"/>
                                  </p:stCondLst>
                                  <p:childTnLst>
                                    <p:set>
                                      <p:cBhvr>
                                        <p:cTn id="46" dur="1" fill="hold">
                                          <p:stCondLst>
                                            <p:cond delay="0"/>
                                          </p:stCondLst>
                                        </p:cTn>
                                        <p:tgtEl>
                                          <p:spTgt spid="50191"/>
                                        </p:tgtEl>
                                        <p:attrNameLst>
                                          <p:attrName>style.visibility</p:attrName>
                                        </p:attrNameLst>
                                      </p:cBhvr>
                                      <p:to>
                                        <p:strVal val="visible"/>
                                      </p:to>
                                    </p:set>
                                    <p:anim calcmode="lin" valueType="num">
                                      <p:cBhvr>
                                        <p:cTn id="47" dur="1000" fill="hold"/>
                                        <p:tgtEl>
                                          <p:spTgt spid="50191"/>
                                        </p:tgtEl>
                                        <p:attrNameLst>
                                          <p:attrName>ppt_x</p:attrName>
                                        </p:attrNameLst>
                                      </p:cBhvr>
                                      <p:tavLst>
                                        <p:tav tm="0">
                                          <p:val>
                                            <p:strVal val="#ppt_x-.2"/>
                                          </p:val>
                                        </p:tav>
                                        <p:tav tm="100000">
                                          <p:val>
                                            <p:strVal val="#ppt_x"/>
                                          </p:val>
                                        </p:tav>
                                      </p:tavLst>
                                    </p:anim>
                                    <p:anim calcmode="lin" valueType="num">
                                      <p:cBhvr>
                                        <p:cTn id="48" dur="1000" fill="hold"/>
                                        <p:tgtEl>
                                          <p:spTgt spid="50191"/>
                                        </p:tgtEl>
                                        <p:attrNameLst>
                                          <p:attrName>ppt_y</p:attrName>
                                        </p:attrNameLst>
                                      </p:cBhvr>
                                      <p:tavLst>
                                        <p:tav tm="0">
                                          <p:val>
                                            <p:strVal val="#ppt_y"/>
                                          </p:val>
                                        </p:tav>
                                        <p:tav tm="100000">
                                          <p:val>
                                            <p:strVal val="#ppt_y"/>
                                          </p:val>
                                        </p:tav>
                                      </p:tavLst>
                                    </p:anim>
                                    <p:animEffect transition="in" filter="wipe(right)" prLst="gradientSize: 0.1">
                                      <p:cBhvr>
                                        <p:cTn id="49" dur="1000"/>
                                        <p:tgtEl>
                                          <p:spTgt spid="50191"/>
                                        </p:tgtEl>
                                      </p:cBhvr>
                                    </p:animEffect>
                                  </p:childTnLst>
                                </p:cTn>
                              </p:par>
                            </p:childTnLst>
                          </p:cTn>
                        </p:par>
                        <p:par>
                          <p:cTn id="50" fill="hold" nodeType="afterGroup">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50193"/>
                                        </p:tgtEl>
                                        <p:attrNameLst>
                                          <p:attrName>style.visibility</p:attrName>
                                        </p:attrNameLst>
                                      </p:cBhvr>
                                      <p:to>
                                        <p:strVal val="visible"/>
                                      </p:to>
                                    </p:set>
                                    <p:animEffect transition="in" filter="wipe(left)">
                                      <p:cBhvr>
                                        <p:cTn id="53" dur="500"/>
                                        <p:tgtEl>
                                          <p:spTgt spid="50193"/>
                                        </p:tgtEl>
                                      </p:cBhvr>
                                    </p:animEffect>
                                  </p:childTnLst>
                                </p:cTn>
                              </p:par>
                            </p:childTnLst>
                          </p:cTn>
                        </p:par>
                        <p:par>
                          <p:cTn id="54" fill="hold" nodeType="afterGroup">
                            <p:stCondLst>
                              <p:cond delay="3500"/>
                            </p:stCondLst>
                            <p:childTnLst>
                              <p:par>
                                <p:cTn id="55" presetID="29" presetClass="entr" presetSubtype="0" fill="hold" grpId="0" nodeType="afterEffect">
                                  <p:stCondLst>
                                    <p:cond delay="0"/>
                                  </p:stCondLst>
                                  <p:childTnLst>
                                    <p:set>
                                      <p:cBhvr>
                                        <p:cTn id="56" dur="1" fill="hold">
                                          <p:stCondLst>
                                            <p:cond delay="0"/>
                                          </p:stCondLst>
                                        </p:cTn>
                                        <p:tgtEl>
                                          <p:spTgt spid="50192"/>
                                        </p:tgtEl>
                                        <p:attrNameLst>
                                          <p:attrName>style.visibility</p:attrName>
                                        </p:attrNameLst>
                                      </p:cBhvr>
                                      <p:to>
                                        <p:strVal val="visible"/>
                                      </p:to>
                                    </p:set>
                                    <p:anim calcmode="lin" valueType="num">
                                      <p:cBhvr>
                                        <p:cTn id="57" dur="1000" fill="hold"/>
                                        <p:tgtEl>
                                          <p:spTgt spid="50192"/>
                                        </p:tgtEl>
                                        <p:attrNameLst>
                                          <p:attrName>ppt_x</p:attrName>
                                        </p:attrNameLst>
                                      </p:cBhvr>
                                      <p:tavLst>
                                        <p:tav tm="0">
                                          <p:val>
                                            <p:strVal val="#ppt_x-.2"/>
                                          </p:val>
                                        </p:tav>
                                        <p:tav tm="100000">
                                          <p:val>
                                            <p:strVal val="#ppt_x"/>
                                          </p:val>
                                        </p:tav>
                                      </p:tavLst>
                                    </p:anim>
                                    <p:anim calcmode="lin" valueType="num">
                                      <p:cBhvr>
                                        <p:cTn id="58" dur="1000" fill="hold"/>
                                        <p:tgtEl>
                                          <p:spTgt spid="50192"/>
                                        </p:tgtEl>
                                        <p:attrNameLst>
                                          <p:attrName>ppt_y</p:attrName>
                                        </p:attrNameLst>
                                      </p:cBhvr>
                                      <p:tavLst>
                                        <p:tav tm="0">
                                          <p:val>
                                            <p:strVal val="#ppt_y"/>
                                          </p:val>
                                        </p:tav>
                                        <p:tav tm="100000">
                                          <p:val>
                                            <p:strVal val="#ppt_y"/>
                                          </p:val>
                                        </p:tav>
                                      </p:tavLst>
                                    </p:anim>
                                    <p:animEffect transition="in" filter="wipe(right)" prLst="gradientSize: 0.1">
                                      <p:cBhvr>
                                        <p:cTn id="59" dur="1000"/>
                                        <p:tgtEl>
                                          <p:spTgt spid="50192"/>
                                        </p:tgtEl>
                                      </p:cBhvr>
                                    </p:animEffect>
                                  </p:childTnLst>
                                </p:cTn>
                              </p:par>
                            </p:childTnLst>
                          </p:cTn>
                        </p:par>
                        <p:par>
                          <p:cTn id="60" fill="hold" nodeType="afterGroup">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50194"/>
                                        </p:tgtEl>
                                        <p:attrNameLst>
                                          <p:attrName>style.visibility</p:attrName>
                                        </p:attrNameLst>
                                      </p:cBhvr>
                                      <p:to>
                                        <p:strVal val="visible"/>
                                      </p:to>
                                    </p:set>
                                    <p:animEffect transition="in" filter="wipe(left)">
                                      <p:cBhvr>
                                        <p:cTn id="63" dur="500"/>
                                        <p:tgtEl>
                                          <p:spTgt spid="50194"/>
                                        </p:tgtEl>
                                      </p:cBhvr>
                                    </p:animEffect>
                                  </p:childTnLst>
                                </p:cTn>
                              </p:par>
                            </p:childTnLst>
                          </p:cTn>
                        </p:par>
                        <p:par>
                          <p:cTn id="64" fill="hold" nodeType="afterGroup">
                            <p:stCondLst>
                              <p:cond delay="5000"/>
                            </p:stCondLst>
                            <p:childTnLst>
                              <p:par>
                                <p:cTn id="65" presetID="29" presetClass="entr" presetSubtype="0" fill="hold" grpId="0" nodeType="afterEffect">
                                  <p:stCondLst>
                                    <p:cond delay="0"/>
                                  </p:stCondLst>
                                  <p:childTnLst>
                                    <p:set>
                                      <p:cBhvr>
                                        <p:cTn id="66" dur="1" fill="hold">
                                          <p:stCondLst>
                                            <p:cond delay="0"/>
                                          </p:stCondLst>
                                        </p:cTn>
                                        <p:tgtEl>
                                          <p:spTgt spid="50195"/>
                                        </p:tgtEl>
                                        <p:attrNameLst>
                                          <p:attrName>style.visibility</p:attrName>
                                        </p:attrNameLst>
                                      </p:cBhvr>
                                      <p:to>
                                        <p:strVal val="visible"/>
                                      </p:to>
                                    </p:set>
                                    <p:anim calcmode="lin" valueType="num">
                                      <p:cBhvr>
                                        <p:cTn id="67" dur="1000" fill="hold"/>
                                        <p:tgtEl>
                                          <p:spTgt spid="50195"/>
                                        </p:tgtEl>
                                        <p:attrNameLst>
                                          <p:attrName>ppt_x</p:attrName>
                                        </p:attrNameLst>
                                      </p:cBhvr>
                                      <p:tavLst>
                                        <p:tav tm="0">
                                          <p:val>
                                            <p:strVal val="#ppt_x-.2"/>
                                          </p:val>
                                        </p:tav>
                                        <p:tav tm="100000">
                                          <p:val>
                                            <p:strVal val="#ppt_x"/>
                                          </p:val>
                                        </p:tav>
                                      </p:tavLst>
                                    </p:anim>
                                    <p:anim calcmode="lin" valueType="num">
                                      <p:cBhvr>
                                        <p:cTn id="68" dur="1000" fill="hold"/>
                                        <p:tgtEl>
                                          <p:spTgt spid="50195"/>
                                        </p:tgtEl>
                                        <p:attrNameLst>
                                          <p:attrName>ppt_y</p:attrName>
                                        </p:attrNameLst>
                                      </p:cBhvr>
                                      <p:tavLst>
                                        <p:tav tm="0">
                                          <p:val>
                                            <p:strVal val="#ppt_y"/>
                                          </p:val>
                                        </p:tav>
                                        <p:tav tm="100000">
                                          <p:val>
                                            <p:strVal val="#ppt_y"/>
                                          </p:val>
                                        </p:tav>
                                      </p:tavLst>
                                    </p:anim>
                                    <p:animEffect transition="in" filter="wipe(right)" prLst="gradientSize: 0.1">
                                      <p:cBhvr>
                                        <p:cTn id="69" dur="1000"/>
                                        <p:tgtEl>
                                          <p:spTgt spid="50195"/>
                                        </p:tgtEl>
                                      </p:cBhvr>
                                    </p:animEffect>
                                  </p:childTnLst>
                                </p:cTn>
                              </p:par>
                            </p:childTnLst>
                          </p:cTn>
                        </p:par>
                        <p:par>
                          <p:cTn id="70" fill="hold" nodeType="afterGroup">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0196"/>
                                        </p:tgtEl>
                                        <p:attrNameLst>
                                          <p:attrName>style.visibility</p:attrName>
                                        </p:attrNameLst>
                                      </p:cBhvr>
                                      <p:to>
                                        <p:strVal val="visible"/>
                                      </p:to>
                                    </p:set>
                                    <p:animEffect transition="in" filter="wipe(left)">
                                      <p:cBhvr>
                                        <p:cTn id="73" dur="500"/>
                                        <p:tgtEl>
                                          <p:spTgt spid="5019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50198"/>
                                        </p:tgtEl>
                                        <p:attrNameLst>
                                          <p:attrName>style.visibility</p:attrName>
                                        </p:attrNameLst>
                                      </p:cBhvr>
                                      <p:to>
                                        <p:strVal val="visible"/>
                                      </p:to>
                                    </p:set>
                                    <p:animEffect transition="in" filter="blinds(horizontal)">
                                      <p:cBhvr>
                                        <p:cTn id="78" dur="500"/>
                                        <p:tgtEl>
                                          <p:spTgt spid="50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p:bldP spid="50184" grpId="0"/>
      <p:bldP spid="50185" grpId="0"/>
      <p:bldP spid="50187" grpId="0"/>
      <p:bldP spid="50189" grpId="0"/>
      <p:bldP spid="50190" grpId="0" animBg="1"/>
      <p:bldP spid="50191" grpId="0"/>
      <p:bldP spid="50192" grpId="0"/>
      <p:bldP spid="50193" grpId="0" animBg="1"/>
      <p:bldP spid="50194" grpId="0" animBg="1"/>
      <p:bldP spid="50195" grpId="0"/>
      <p:bldP spid="50196" grpId="0" animBg="1"/>
      <p:bldP spid="50197" grpId="0"/>
      <p:bldP spid="501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609600" y="868363"/>
            <a:ext cx="800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rgbClr val="000066"/>
                </a:solidFill>
              </a:rPr>
              <a:t>CÁC BƯỚC TIẾN HÀNH THÍ NGHIỆM</a:t>
            </a:r>
          </a:p>
        </p:txBody>
      </p:sp>
      <p:sp>
        <p:nvSpPr>
          <p:cNvPr id="62469" name="Text Box 5"/>
          <p:cNvSpPr txBox="1">
            <a:spLocks noChangeArrowheads="1"/>
          </p:cNvSpPr>
          <p:nvPr/>
        </p:nvSpPr>
        <p:spPr bwMode="auto">
          <a:xfrm>
            <a:off x="762000" y="17526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t>Treo một lò xo vào giá thí nghiệm</a:t>
            </a:r>
          </a:p>
        </p:txBody>
      </p:sp>
      <p:sp>
        <p:nvSpPr>
          <p:cNvPr id="62470" name="Text Box 6"/>
          <p:cNvSpPr txBox="1">
            <a:spLocks noChangeArrowheads="1"/>
          </p:cNvSpPr>
          <p:nvPr/>
        </p:nvSpPr>
        <p:spPr bwMode="auto">
          <a:xfrm>
            <a:off x="457200" y="2286000"/>
            <a:ext cx="868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B1. Đo chiều dài của lò xo khi chưa kéo dãn. Đó là chiều dài tự nhiên của lò xo (</a:t>
            </a:r>
            <a:r>
              <a:rPr lang="en-US" b="1">
                <a:solidFill>
                  <a:srgbClr val="FF0000"/>
                </a:solidFill>
              </a:rPr>
              <a:t>l</a:t>
            </a:r>
            <a:r>
              <a:rPr lang="en-US" b="1" baseline="-25000">
                <a:solidFill>
                  <a:srgbClr val="FF0000"/>
                </a:solidFill>
              </a:rPr>
              <a:t>0</a:t>
            </a:r>
            <a:r>
              <a:rPr lang="en-US" b="1"/>
              <a:t> ). Ghi kết quả vào bảng 9.1.</a:t>
            </a:r>
          </a:p>
        </p:txBody>
      </p:sp>
      <p:sp>
        <p:nvSpPr>
          <p:cNvPr id="62471" name="Text Box 7"/>
          <p:cNvSpPr txBox="1">
            <a:spLocks noChangeArrowheads="1"/>
          </p:cNvSpPr>
          <p:nvPr/>
        </p:nvSpPr>
        <p:spPr bwMode="auto">
          <a:xfrm>
            <a:off x="381000" y="3124200"/>
            <a:ext cx="876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B2. Móc một quả nặng 50 g vào đầu dưới của lò xo. Đo chiều dài của lò xo lúc đó ( </a:t>
            </a:r>
            <a:r>
              <a:rPr lang="en-US" b="1">
                <a:solidFill>
                  <a:srgbClr val="FF0000"/>
                </a:solidFill>
              </a:rPr>
              <a:t>l</a:t>
            </a:r>
            <a:r>
              <a:rPr lang="en-US" b="1" baseline="-25000">
                <a:solidFill>
                  <a:srgbClr val="FF0000"/>
                </a:solidFill>
              </a:rPr>
              <a:t>1</a:t>
            </a:r>
            <a:r>
              <a:rPr lang="en-US" b="1" baseline="-25000"/>
              <a:t> </a:t>
            </a:r>
            <a:r>
              <a:rPr lang="en-US" b="1"/>
              <a:t>) . Ghi kết quả vào bảng 9.1…</a:t>
            </a:r>
          </a:p>
        </p:txBody>
      </p:sp>
      <p:sp>
        <p:nvSpPr>
          <p:cNvPr id="62472" name="Text Box 8"/>
          <p:cNvSpPr txBox="1">
            <a:spLocks noChangeArrowheads="1"/>
          </p:cNvSpPr>
          <p:nvPr/>
        </p:nvSpPr>
        <p:spPr bwMode="auto">
          <a:xfrm>
            <a:off x="381000" y="4054475"/>
            <a:ext cx="876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B3. Móc hai quả nặng 50 g vào đầu dưới của lò xo. Đo chiều dài của lò xo lúc đó ( </a:t>
            </a:r>
            <a:r>
              <a:rPr lang="en-US" b="1">
                <a:solidFill>
                  <a:srgbClr val="FF0000"/>
                </a:solidFill>
              </a:rPr>
              <a:t>l</a:t>
            </a:r>
            <a:r>
              <a:rPr lang="en-US" b="1" baseline="-25000">
                <a:solidFill>
                  <a:srgbClr val="FF0000"/>
                </a:solidFill>
              </a:rPr>
              <a:t>2</a:t>
            </a:r>
            <a:r>
              <a:rPr lang="en-US" b="1"/>
              <a:t> ). Ghi kết quả vào bảng 9.1…</a:t>
            </a:r>
          </a:p>
        </p:txBody>
      </p:sp>
      <p:sp>
        <p:nvSpPr>
          <p:cNvPr id="62473" name="Text Box 9"/>
          <p:cNvSpPr txBox="1">
            <a:spLocks noChangeArrowheads="1"/>
          </p:cNvSpPr>
          <p:nvPr/>
        </p:nvSpPr>
        <p:spPr bwMode="auto">
          <a:xfrm>
            <a:off x="381000" y="4968875"/>
            <a:ext cx="876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B4. Móc ba quả nặng 50 g vào đầu dưới của lò xo. Đo chiều dài của lò xo lúc đó ( </a:t>
            </a:r>
            <a:r>
              <a:rPr lang="en-US" b="1">
                <a:solidFill>
                  <a:srgbClr val="FF0000"/>
                </a:solidFill>
              </a:rPr>
              <a:t>l</a:t>
            </a:r>
            <a:r>
              <a:rPr lang="en-US" b="1" baseline="-25000">
                <a:solidFill>
                  <a:srgbClr val="FF0000"/>
                </a:solidFill>
              </a:rPr>
              <a:t>3</a:t>
            </a:r>
            <a:r>
              <a:rPr lang="en-US" b="1"/>
              <a:t> ). Ghi kết quả vào bảng 9.1….</a:t>
            </a:r>
          </a:p>
        </p:txBody>
      </p:sp>
      <p:sp>
        <p:nvSpPr>
          <p:cNvPr id="62474" name="Text Box 10"/>
          <p:cNvSpPr txBox="1">
            <a:spLocks noChangeArrowheads="1"/>
          </p:cNvSpPr>
          <p:nvPr/>
        </p:nvSpPr>
        <p:spPr bwMode="auto">
          <a:xfrm>
            <a:off x="0" y="14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 TIẾT 9</a:t>
            </a:r>
          </a:p>
        </p:txBody>
      </p:sp>
      <p:sp>
        <p:nvSpPr>
          <p:cNvPr id="62475" name="WordArt 11" descr="Paper bag"/>
          <p:cNvSpPr>
            <a:spLocks noChangeArrowheads="1" noChangeShapeType="1" noTextEdit="1"/>
          </p:cNvSpPr>
          <p:nvPr/>
        </p:nvSpPr>
        <p:spPr bwMode="auto">
          <a:xfrm>
            <a:off x="2514600" y="76200"/>
            <a:ext cx="4191000" cy="8667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200" kern="10">
                <a:ln w="9525">
                  <a:solidFill>
                    <a:srgbClr val="000000"/>
                  </a:solidFill>
                  <a:round/>
                  <a:headEnd/>
                  <a:tailEnd/>
                </a:ln>
                <a:blipFill dpi="0" rotWithShape="0">
                  <a:blip r:embed="rId2"/>
                  <a:srcRect/>
                  <a:tile tx="0" ty="0" sx="100000" sy="100000" flip="none" algn="tl"/>
                </a:blipFill>
                <a:latin typeface="Times New Roman"/>
                <a:cs typeface="Times New Roman"/>
              </a:rPr>
              <a:t>BÀI 9. LỰC ĐÀN HỒI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blinds(horizontal)">
                                      <p:cBhvr>
                                        <p:cTn id="7" dur="500"/>
                                        <p:tgtEl>
                                          <p:spTgt spid="624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2470"/>
                                        </p:tgtEl>
                                        <p:attrNameLst>
                                          <p:attrName>style.visibility</p:attrName>
                                        </p:attrNameLst>
                                      </p:cBhvr>
                                      <p:to>
                                        <p:strVal val="visible"/>
                                      </p:to>
                                    </p:set>
                                    <p:animEffect transition="in" filter="blinds(horizontal)">
                                      <p:cBhvr>
                                        <p:cTn id="12" dur="500"/>
                                        <p:tgtEl>
                                          <p:spTgt spid="624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2471"/>
                                        </p:tgtEl>
                                        <p:attrNameLst>
                                          <p:attrName>style.visibility</p:attrName>
                                        </p:attrNameLst>
                                      </p:cBhvr>
                                      <p:to>
                                        <p:strVal val="visible"/>
                                      </p:to>
                                    </p:set>
                                    <p:animEffect transition="in" filter="blinds(horizontal)">
                                      <p:cBhvr>
                                        <p:cTn id="17" dur="500"/>
                                        <p:tgtEl>
                                          <p:spTgt spid="624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2472"/>
                                        </p:tgtEl>
                                        <p:attrNameLst>
                                          <p:attrName>style.visibility</p:attrName>
                                        </p:attrNameLst>
                                      </p:cBhvr>
                                      <p:to>
                                        <p:strVal val="visible"/>
                                      </p:to>
                                    </p:set>
                                    <p:animEffect transition="in" filter="blinds(horizontal)">
                                      <p:cBhvr>
                                        <p:cTn id="22" dur="500"/>
                                        <p:tgtEl>
                                          <p:spTgt spid="624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2473"/>
                                        </p:tgtEl>
                                        <p:attrNameLst>
                                          <p:attrName>style.visibility</p:attrName>
                                        </p:attrNameLst>
                                      </p:cBhvr>
                                      <p:to>
                                        <p:strVal val="visible"/>
                                      </p:to>
                                    </p:set>
                                    <p:animEffect transition="in" filter="blinds(horizontal)">
                                      <p:cBhvr>
                                        <p:cTn id="27" dur="500"/>
                                        <p:tgtEl>
                                          <p:spTgt spid="62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P spid="62470" grpId="0"/>
      <p:bldP spid="62471" grpId="0"/>
      <p:bldP spid="62472" grpId="0"/>
      <p:bldP spid="62473"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7" name="Picture 3"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043113"/>
            <a:ext cx="3581400" cy="207962"/>
          </a:xfrm>
          <a:prstGeom prst="rect">
            <a:avLst/>
          </a:prstGeom>
          <a:noFill/>
          <a:extLst>
            <a:ext uri="{909E8E84-426E-40DD-AFC4-6F175D3DCCD1}">
              <a14:hiddenFill xmlns:a14="http://schemas.microsoft.com/office/drawing/2010/main">
                <a:solidFill>
                  <a:srgbClr val="FFFFFF"/>
                </a:solidFill>
              </a14:hiddenFill>
            </a:ext>
          </a:extLst>
        </p:spPr>
      </p:pic>
      <p:pic>
        <p:nvPicPr>
          <p:cNvPr id="52228" name="Picture 4"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50" y="1600200"/>
            <a:ext cx="201613" cy="4638675"/>
          </a:xfrm>
          <a:prstGeom prst="rect">
            <a:avLst/>
          </a:prstGeom>
          <a:noFill/>
          <a:extLst>
            <a:ext uri="{909E8E84-426E-40DD-AFC4-6F175D3DCCD1}">
              <a14:hiddenFill xmlns:a14="http://schemas.microsoft.com/office/drawing/2010/main">
                <a:solidFill>
                  <a:srgbClr val="FFFFFF"/>
                </a:solidFill>
              </a14:hiddenFill>
            </a:ext>
          </a:extLst>
        </p:spPr>
      </p:pic>
      <p:pic>
        <p:nvPicPr>
          <p:cNvPr id="52229" name="Picture 5" descr="qua n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2850" y="6438900"/>
            <a:ext cx="438150" cy="342900"/>
          </a:xfrm>
          <a:prstGeom prst="rect">
            <a:avLst/>
          </a:prstGeom>
          <a:noFill/>
          <a:extLst>
            <a:ext uri="{909E8E84-426E-40DD-AFC4-6F175D3DCCD1}">
              <a14:hiddenFill xmlns:a14="http://schemas.microsoft.com/office/drawing/2010/main">
                <a:solidFill>
                  <a:srgbClr val="FFFFFF"/>
                </a:solidFill>
              </a14:hiddenFill>
            </a:ext>
          </a:extLst>
        </p:spPr>
      </p:pic>
      <p:sp>
        <p:nvSpPr>
          <p:cNvPr id="52230" name="Rectangle 6"/>
          <p:cNvSpPr>
            <a:spLocks noChangeArrowheads="1"/>
          </p:cNvSpPr>
          <p:nvPr/>
        </p:nvSpPr>
        <p:spPr bwMode="auto">
          <a:xfrm>
            <a:off x="5867400" y="1981200"/>
            <a:ext cx="304800" cy="304800"/>
          </a:xfrm>
          <a:prstGeom prst="rect">
            <a:avLst/>
          </a:prstGeom>
          <a:solidFill>
            <a:srgbClr val="CC33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2231" name="Rectangle 7"/>
          <p:cNvSpPr>
            <a:spLocks noChangeArrowheads="1"/>
          </p:cNvSpPr>
          <p:nvPr/>
        </p:nvSpPr>
        <p:spPr bwMode="auto">
          <a:xfrm>
            <a:off x="5410200" y="6172200"/>
            <a:ext cx="2438400" cy="2286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2232" name="Line 8"/>
          <p:cNvSpPr>
            <a:spLocks noChangeShapeType="1"/>
          </p:cNvSpPr>
          <p:nvPr/>
        </p:nvSpPr>
        <p:spPr bwMode="auto">
          <a:xfrm>
            <a:off x="7543800" y="2209800"/>
            <a:ext cx="0" cy="1828800"/>
          </a:xfrm>
          <a:prstGeom prst="line">
            <a:avLst/>
          </a:prstGeom>
          <a:noFill/>
          <a:ln w="9525">
            <a:solidFill>
              <a:srgbClr val="CC3300"/>
            </a:solidFill>
            <a:prstDash val="lg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2233" name="Text Box 9"/>
          <p:cNvSpPr txBox="1">
            <a:spLocks noChangeArrowheads="1"/>
          </p:cNvSpPr>
          <p:nvPr/>
        </p:nvSpPr>
        <p:spPr bwMode="auto">
          <a:xfrm>
            <a:off x="6705600" y="2971800"/>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0000"/>
                </a:solidFill>
              </a:rPr>
              <a:t>l</a:t>
            </a:r>
            <a:r>
              <a:rPr lang="en-US" b="1" baseline="-25000">
                <a:solidFill>
                  <a:srgbClr val="FF0000"/>
                </a:solidFill>
              </a:rPr>
              <a:t>o</a:t>
            </a:r>
          </a:p>
        </p:txBody>
      </p:sp>
      <p:pic>
        <p:nvPicPr>
          <p:cNvPr id="52234" name="Picture 10" descr="qua n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0050" y="6438900"/>
            <a:ext cx="438150" cy="342900"/>
          </a:xfrm>
          <a:prstGeom prst="rect">
            <a:avLst/>
          </a:prstGeom>
          <a:noFill/>
          <a:extLst>
            <a:ext uri="{909E8E84-426E-40DD-AFC4-6F175D3DCCD1}">
              <a14:hiddenFill xmlns:a14="http://schemas.microsoft.com/office/drawing/2010/main">
                <a:solidFill>
                  <a:srgbClr val="FFFFFF"/>
                </a:solidFill>
              </a14:hiddenFill>
            </a:ext>
          </a:extLst>
        </p:spPr>
      </p:pic>
      <p:pic>
        <p:nvPicPr>
          <p:cNvPr id="52235" name="Picture 11" descr="qua n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3450" y="6438900"/>
            <a:ext cx="438150" cy="342900"/>
          </a:xfrm>
          <a:prstGeom prst="rect">
            <a:avLst/>
          </a:prstGeom>
          <a:noFill/>
          <a:extLst>
            <a:ext uri="{909E8E84-426E-40DD-AFC4-6F175D3DCCD1}">
              <a14:hiddenFill xmlns:a14="http://schemas.microsoft.com/office/drawing/2010/main">
                <a:solidFill>
                  <a:srgbClr val="FFFFFF"/>
                </a:solidFill>
              </a14:hiddenFill>
            </a:ext>
          </a:extLst>
        </p:spPr>
      </p:pic>
      <p:pic>
        <p:nvPicPr>
          <p:cNvPr id="52236" name="Picture 12" descr="thuoc 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133600"/>
            <a:ext cx="714375" cy="4038600"/>
          </a:xfrm>
          <a:prstGeom prst="rect">
            <a:avLst/>
          </a:prstGeom>
          <a:noFill/>
          <a:extLst>
            <a:ext uri="{909E8E84-426E-40DD-AFC4-6F175D3DCCD1}">
              <a14:hiddenFill xmlns:a14="http://schemas.microsoft.com/office/drawing/2010/main">
                <a:solidFill>
                  <a:srgbClr val="FFFFFF"/>
                </a:solidFill>
              </a14:hiddenFill>
            </a:ext>
          </a:extLst>
        </p:spPr>
      </p:pic>
      <p:sp>
        <p:nvSpPr>
          <p:cNvPr id="52238" name="Line 14"/>
          <p:cNvSpPr>
            <a:spLocks noChangeShapeType="1"/>
          </p:cNvSpPr>
          <p:nvPr/>
        </p:nvSpPr>
        <p:spPr bwMode="auto">
          <a:xfrm>
            <a:off x="7010400" y="4038600"/>
            <a:ext cx="12954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aphicFrame>
        <p:nvGraphicFramePr>
          <p:cNvPr id="52311" name="Group 87"/>
          <p:cNvGraphicFramePr>
            <a:graphicFrameLocks noGrp="1"/>
          </p:cNvGraphicFramePr>
          <p:nvPr>
            <p:ph/>
          </p:nvPr>
        </p:nvGraphicFramePr>
        <p:xfrm>
          <a:off x="76200" y="2079625"/>
          <a:ext cx="5562600" cy="4706112"/>
        </p:xfrm>
        <a:graphic>
          <a:graphicData uri="http://schemas.openxmlformats.org/drawingml/2006/table">
            <a:tbl>
              <a:tblPr/>
              <a:tblGrid>
                <a:gridCol w="838200"/>
                <a:gridCol w="1600200"/>
                <a:gridCol w="1371600"/>
                <a:gridCol w="1752600"/>
              </a:tblGrid>
              <a:tr h="7889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Số quả nặng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Trọng lượng quả nặng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Chiều dài lò xo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Độ biến dạng lò xo</a:t>
                      </a: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51911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VNI-Garam" pitchFamily="2" charset="0"/>
                        </a:rPr>
                        <a:t> 0</a:t>
                      </a:r>
                      <a:endParaRPr kumimoji="0" lang="en-US" sz="2600" b="1" i="0" u="none" strike="noStrike" cap="none" normalizeH="0" baseline="0" smtClean="0">
                        <a:ln>
                          <a:noFill/>
                        </a:ln>
                        <a:solidFill>
                          <a:schemeClr val="tx1"/>
                        </a:solidFill>
                        <a:effectLst/>
                        <a:latin typeface="VNI-Garam"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00FF"/>
                          </a:solidFill>
                          <a:effectLst/>
                          <a:latin typeface="VNI-Garam" pitchFamily="2" charset="0"/>
                        </a:rPr>
                        <a:t>        0</a:t>
                      </a:r>
                      <a:r>
                        <a:rPr kumimoji="0" lang="en-US" sz="2000" b="1" i="0" u="none" strike="noStrike" cap="none" normalizeH="0" baseline="0" smtClean="0">
                          <a:ln>
                            <a:noFill/>
                          </a:ln>
                          <a:solidFill>
                            <a:schemeClr val="tx1"/>
                          </a:solidFill>
                          <a:effectLst/>
                          <a:latin typeface="VNI-Garam" pitchFamily="2" charset="0"/>
                        </a:rPr>
                        <a:t>   (N)</a:t>
                      </a:r>
                      <a:endParaRPr kumimoji="0" lang="en-US" sz="2600" b="1" i="0" u="none" strike="noStrike" cap="none" normalizeH="0" baseline="0" smtClean="0">
                        <a:ln>
                          <a:noFill/>
                        </a:ln>
                        <a:solidFill>
                          <a:schemeClr val="tx1"/>
                        </a:solidFill>
                        <a:effectLst/>
                        <a:latin typeface="VNI-Garam" pitchFamily="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rPr>
                        <a:t>l</a:t>
                      </a:r>
                      <a:r>
                        <a:rPr kumimoji="0" lang="en-US" sz="2200" b="1" i="0" u="none" strike="noStrike" cap="none" normalizeH="0" baseline="-25000" smtClean="0">
                          <a:ln>
                            <a:noFill/>
                          </a:ln>
                          <a:solidFill>
                            <a:schemeClr val="tx1"/>
                          </a:solidFill>
                          <a:effectLst/>
                          <a:latin typeface="Times New Roman" pitchFamily="18" charset="0"/>
                        </a:rPr>
                        <a:t>0</a:t>
                      </a:r>
                      <a:r>
                        <a:rPr kumimoji="0" lang="en-US" sz="2000" b="1" i="0" u="none" strike="noStrike" cap="none" normalizeH="0" baseline="0" smtClean="0">
                          <a:ln>
                            <a:noFill/>
                          </a:ln>
                          <a:solidFill>
                            <a:schemeClr val="tx1"/>
                          </a:solidFill>
                          <a:effectLst/>
                          <a:latin typeface="VNI-Garam" pitchFamily="2" charset="0"/>
                        </a:rPr>
                        <a:t> =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600" b="1" i="0" u="none" strike="noStrike" cap="none" normalizeH="0" baseline="0" smtClean="0">
                        <a:ln>
                          <a:noFill/>
                        </a:ln>
                        <a:solidFill>
                          <a:schemeClr val="tx1"/>
                        </a:solidFill>
                        <a:effectLst/>
                        <a:latin typeface="VNI-Garam" pitchFamily="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0  (cm)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080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66FF"/>
                          </a:solidFill>
                          <a:effectLst/>
                          <a:latin typeface="VNI-Garam" pitchFamily="2" charset="0"/>
                        </a:rPr>
                        <a:t>1</a:t>
                      </a:r>
                      <a:endParaRPr kumimoji="0" lang="en-US" sz="2600" b="1" i="0" u="none" strike="noStrike" cap="none" normalizeH="0" baseline="0" smtClean="0">
                        <a:ln>
                          <a:noFill/>
                        </a:ln>
                        <a:solidFill>
                          <a:srgbClr val="0066FF"/>
                        </a:solidFill>
                        <a:effectLst/>
                        <a:latin typeface="VNI-Garam"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VNI-Garam" pitchFamily="2" charset="0"/>
                        </a:rPr>
                        <a:t>  . . . </a:t>
                      </a:r>
                      <a:r>
                        <a:rPr kumimoji="0" lang="en-US" sz="2000" b="1" i="0" u="none" strike="noStrike" cap="none" normalizeH="0" baseline="0" smtClean="0">
                          <a:ln>
                            <a:noFill/>
                          </a:ln>
                          <a:solidFill>
                            <a:schemeClr val="tx1"/>
                          </a:solidFill>
                          <a:effectLst/>
                          <a:latin typeface="Times New Roman" pitchFamily="18" charset="0"/>
                        </a:rPr>
                        <a:t>.(N)</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rPr>
                        <a:t>l</a:t>
                      </a:r>
                      <a:r>
                        <a:rPr kumimoji="0" lang="en-US" sz="2400" b="1" i="0" u="none" strike="noStrike" cap="none" normalizeH="0" baseline="-25000" smtClean="0">
                          <a:ln>
                            <a:noFill/>
                          </a:ln>
                          <a:solidFill>
                            <a:schemeClr val="tx1"/>
                          </a:solidFill>
                          <a:effectLst/>
                          <a:latin typeface="Times New Roman" pitchFamily="18" charset="0"/>
                        </a:rPr>
                        <a:t>1</a:t>
                      </a:r>
                      <a:r>
                        <a:rPr kumimoji="0" lang="en-US" sz="2200" b="1" i="0" u="none" strike="noStrike" cap="none" normalizeH="0" baseline="0" smtClean="0">
                          <a:ln>
                            <a:noFill/>
                          </a:ln>
                          <a:solidFill>
                            <a:schemeClr val="tx1"/>
                          </a:solidFill>
                          <a:effectLst/>
                          <a:latin typeface="Times New Roman" pitchFamily="18" charset="0"/>
                        </a:rPr>
                        <a:t> </a:t>
                      </a:r>
                      <a:r>
                        <a:rPr kumimoji="0" lang="en-US" sz="2000" b="1" i="0" u="none" strike="noStrike" cap="none" normalizeH="0" baseline="0" smtClean="0">
                          <a:ln>
                            <a:noFill/>
                          </a:ln>
                          <a:solidFill>
                            <a:schemeClr val="tx1"/>
                          </a:solidFill>
                          <a:effectLst/>
                          <a:latin typeface="Times New Roman" pitchFamily="18" charset="0"/>
                        </a:rPr>
                        <a:t>=…cm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rPr>
                        <a:t>l</a:t>
                      </a:r>
                      <a:r>
                        <a:rPr kumimoji="0" lang="en-US" sz="2400" b="1" i="0" u="none" strike="noStrike" cap="none" normalizeH="0" baseline="-25000" smtClean="0">
                          <a:ln>
                            <a:noFill/>
                          </a:ln>
                          <a:solidFill>
                            <a:schemeClr val="tx1"/>
                          </a:solidFill>
                          <a:effectLst/>
                          <a:latin typeface="Times New Roman" pitchFamily="18" charset="0"/>
                        </a:rPr>
                        <a:t>1</a:t>
                      </a:r>
                      <a:r>
                        <a:rPr kumimoji="0" lang="en-US" sz="2200" b="1" i="0" u="none" strike="noStrike" cap="none" normalizeH="0" baseline="0" smtClean="0">
                          <a:ln>
                            <a:noFill/>
                          </a:ln>
                          <a:solidFill>
                            <a:schemeClr val="tx1"/>
                          </a:solidFill>
                          <a:effectLst/>
                          <a:latin typeface="Times New Roman" pitchFamily="18" charset="0"/>
                        </a:rPr>
                        <a:t>-l</a:t>
                      </a:r>
                      <a:r>
                        <a:rPr kumimoji="0" lang="en-US" sz="2200" b="1" i="0" u="none" strike="noStrike" cap="none" normalizeH="0" baseline="-25000" smtClean="0">
                          <a:ln>
                            <a:noFill/>
                          </a:ln>
                          <a:solidFill>
                            <a:schemeClr val="tx1"/>
                          </a:solidFill>
                          <a:effectLst/>
                          <a:latin typeface="Times New Roman" pitchFamily="18" charset="0"/>
                        </a:rPr>
                        <a:t>0</a:t>
                      </a:r>
                      <a:r>
                        <a:rPr kumimoji="0" lang="en-US" sz="2000" b="1" i="0" u="none" strike="noStrike" cap="none" normalizeH="0" baseline="0" smtClean="0">
                          <a:ln>
                            <a:noFill/>
                          </a:ln>
                          <a:solidFill>
                            <a:schemeClr val="tx1"/>
                          </a:solidFill>
                          <a:effectLst/>
                          <a:latin typeface="Times New Roman" pitchFamily="18" charset="0"/>
                        </a:rPr>
                        <a:t>=...cm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302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66FF"/>
                          </a:solidFill>
                          <a:effectLst/>
                          <a:latin typeface="Times New Roman" pitchFamily="18" charset="0"/>
                        </a:rPr>
                        <a:t>2</a:t>
                      </a:r>
                      <a:endParaRPr kumimoji="0" lang="en-US" sz="2600" b="1" i="0" u="none" strike="noStrike" cap="none" normalizeH="0" baseline="0" smtClean="0">
                        <a:ln>
                          <a:noFill/>
                        </a:ln>
                        <a:solidFill>
                          <a:srgbClr val="0066FF"/>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    . . . .  (N)</a:t>
                      </a: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rPr>
                        <a:t>l</a:t>
                      </a:r>
                      <a:r>
                        <a:rPr kumimoji="0" lang="en-US" sz="2400" b="1" i="0" u="none" strike="noStrike" cap="none" normalizeH="0" baseline="-25000" smtClean="0">
                          <a:ln>
                            <a:noFill/>
                          </a:ln>
                          <a:solidFill>
                            <a:schemeClr val="tx1"/>
                          </a:solidFill>
                          <a:effectLst/>
                          <a:latin typeface="Times New Roman" pitchFamily="18" charset="0"/>
                        </a:rPr>
                        <a:t>2</a:t>
                      </a:r>
                      <a:r>
                        <a:rPr kumimoji="0" lang="en-US" sz="2200" b="1" i="0" u="none" strike="noStrike" cap="none" normalizeH="0" baseline="0" smtClean="0">
                          <a:ln>
                            <a:noFill/>
                          </a:ln>
                          <a:solidFill>
                            <a:schemeClr val="tx1"/>
                          </a:solidFill>
                          <a:effectLst/>
                          <a:latin typeface="Times New Roman" pitchFamily="18" charset="0"/>
                        </a:rPr>
                        <a:t> </a:t>
                      </a:r>
                      <a:r>
                        <a:rPr kumimoji="0" lang="en-US" sz="2000" b="1" i="0" u="none" strike="noStrike" cap="none" normalizeH="0" baseline="0" smtClean="0">
                          <a:ln>
                            <a:noFill/>
                          </a:ln>
                          <a:solidFill>
                            <a:schemeClr val="tx1"/>
                          </a:solidFill>
                          <a:effectLst/>
                          <a:latin typeface="Times New Roman" pitchFamily="18" charset="0"/>
                        </a:rPr>
                        <a:t>=…cm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rPr>
                        <a:t>l</a:t>
                      </a:r>
                      <a:r>
                        <a:rPr kumimoji="0" lang="en-US" sz="2400" b="1" i="0" u="none" strike="noStrike" cap="none" normalizeH="0" baseline="-25000" smtClean="0">
                          <a:ln>
                            <a:noFill/>
                          </a:ln>
                          <a:solidFill>
                            <a:schemeClr val="tx1"/>
                          </a:solidFill>
                          <a:effectLst/>
                          <a:latin typeface="Times New Roman" pitchFamily="18" charset="0"/>
                        </a:rPr>
                        <a:t>2</a:t>
                      </a:r>
                      <a:r>
                        <a:rPr kumimoji="0" lang="en-US" sz="2200" b="1" i="0" u="none" strike="noStrike" cap="none" normalizeH="0" baseline="-25000" smtClean="0">
                          <a:ln>
                            <a:noFill/>
                          </a:ln>
                          <a:solidFill>
                            <a:schemeClr val="tx1"/>
                          </a:solidFill>
                          <a:effectLst/>
                          <a:latin typeface="Times New Roman" pitchFamily="18" charset="0"/>
                        </a:rPr>
                        <a:t> </a:t>
                      </a:r>
                      <a:r>
                        <a:rPr kumimoji="0" lang="en-US" sz="2200" b="1" i="0" u="none" strike="noStrike" cap="none" normalizeH="0" baseline="0" smtClean="0">
                          <a:ln>
                            <a:noFill/>
                          </a:ln>
                          <a:solidFill>
                            <a:schemeClr val="tx1"/>
                          </a:solidFill>
                          <a:effectLst/>
                          <a:latin typeface="Times New Roman" pitchFamily="18" charset="0"/>
                        </a:rPr>
                        <a:t>-l</a:t>
                      </a:r>
                      <a:r>
                        <a:rPr kumimoji="0" lang="en-US" sz="2200" b="1" i="0" u="none" strike="noStrike" cap="none" normalizeH="0" baseline="-25000" smtClean="0">
                          <a:ln>
                            <a:noFill/>
                          </a:ln>
                          <a:solidFill>
                            <a:schemeClr val="tx1"/>
                          </a:solidFill>
                          <a:effectLst/>
                          <a:latin typeface="Times New Roman" pitchFamily="18" charset="0"/>
                        </a:rPr>
                        <a:t>0</a:t>
                      </a:r>
                      <a:r>
                        <a:rPr kumimoji="0" lang="en-US" sz="2000" b="1" i="0" u="none" strike="noStrike" cap="none" normalizeH="0" baseline="0" smtClean="0">
                          <a:ln>
                            <a:noFill/>
                          </a:ln>
                          <a:solidFill>
                            <a:schemeClr val="tx1"/>
                          </a:solidFill>
                          <a:effectLst/>
                          <a:latin typeface="Times New Roman" pitchFamily="18" charset="0"/>
                        </a:rPr>
                        <a:t>=…cm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492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66FF"/>
                          </a:solidFill>
                          <a:effectLst/>
                          <a:latin typeface="Times New Roman" pitchFamily="18" charset="0"/>
                        </a:rPr>
                        <a:t>3</a:t>
                      </a:r>
                      <a:endParaRPr kumimoji="0" lang="en-US" sz="2600" b="1" i="0" u="none" strike="noStrike" cap="none" normalizeH="0" baseline="0" smtClean="0">
                        <a:ln>
                          <a:noFill/>
                        </a:ln>
                        <a:solidFill>
                          <a:srgbClr val="0066FF"/>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 . . .(N)</a:t>
                      </a: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rPr>
                        <a:t>l</a:t>
                      </a:r>
                      <a:r>
                        <a:rPr kumimoji="0" lang="en-US" sz="2400" b="1" i="0" u="none" strike="noStrike" cap="none" normalizeH="0" baseline="-25000" smtClean="0">
                          <a:ln>
                            <a:noFill/>
                          </a:ln>
                          <a:solidFill>
                            <a:schemeClr val="tx1"/>
                          </a:solidFill>
                          <a:effectLst/>
                          <a:latin typeface="Times New Roman" pitchFamily="18" charset="0"/>
                        </a:rPr>
                        <a:t>3</a:t>
                      </a:r>
                      <a:r>
                        <a:rPr kumimoji="0" lang="en-US" sz="2000" b="1" i="0" u="none" strike="noStrike" cap="none" normalizeH="0" baseline="0" smtClean="0">
                          <a:ln>
                            <a:noFill/>
                          </a:ln>
                          <a:solidFill>
                            <a:schemeClr val="tx1"/>
                          </a:solidFill>
                          <a:effectLst/>
                          <a:latin typeface="Times New Roman" pitchFamily="18" charset="0"/>
                        </a:rPr>
                        <a:t>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rPr>
                        <a:t>l</a:t>
                      </a:r>
                      <a:r>
                        <a:rPr kumimoji="0" lang="en-US" sz="2400" b="1" i="0" u="none" strike="noStrike" cap="none" normalizeH="0" baseline="-25000" smtClean="0">
                          <a:ln>
                            <a:noFill/>
                          </a:ln>
                          <a:solidFill>
                            <a:schemeClr val="tx1"/>
                          </a:solidFill>
                          <a:effectLst/>
                          <a:latin typeface="Times New Roman" pitchFamily="18" charset="0"/>
                        </a:rPr>
                        <a:t>3</a:t>
                      </a:r>
                      <a:r>
                        <a:rPr kumimoji="0" lang="en-US" sz="2200" b="1" i="0" u="none" strike="noStrike" cap="none" normalizeH="0" baseline="-25000" smtClean="0">
                          <a:ln>
                            <a:noFill/>
                          </a:ln>
                          <a:solidFill>
                            <a:schemeClr val="tx1"/>
                          </a:solidFill>
                          <a:effectLst/>
                          <a:latin typeface="Times New Roman" pitchFamily="18" charset="0"/>
                        </a:rPr>
                        <a:t> </a:t>
                      </a:r>
                      <a:r>
                        <a:rPr kumimoji="0" lang="en-US" sz="2200" b="1" i="0" u="none" strike="noStrike" cap="none" normalizeH="0" baseline="0" smtClean="0">
                          <a:ln>
                            <a:noFill/>
                          </a:ln>
                          <a:solidFill>
                            <a:schemeClr val="tx1"/>
                          </a:solidFill>
                          <a:effectLst/>
                          <a:latin typeface="Times New Roman" pitchFamily="18" charset="0"/>
                        </a:rPr>
                        <a:t>- l</a:t>
                      </a:r>
                      <a:r>
                        <a:rPr kumimoji="0" lang="en-US" sz="2200" b="1" i="0" u="none" strike="noStrike" cap="none" normalizeH="0" baseline="-25000" smtClean="0">
                          <a:ln>
                            <a:noFill/>
                          </a:ln>
                          <a:solidFill>
                            <a:schemeClr val="tx1"/>
                          </a:solidFill>
                          <a:effectLst/>
                          <a:latin typeface="Times New Roman" pitchFamily="18" charset="0"/>
                        </a:rPr>
                        <a:t>0</a:t>
                      </a:r>
                      <a:r>
                        <a:rPr kumimoji="0" lang="en-US" sz="2000" b="1" i="0" u="none" strike="noStrike" cap="none" normalizeH="0" baseline="0" smtClean="0">
                          <a:ln>
                            <a:noFill/>
                          </a:ln>
                          <a:solidFill>
                            <a:schemeClr val="tx1"/>
                          </a:solidFill>
                          <a:effectLst/>
                          <a:latin typeface="Times New Roman" pitchFamily="18" charset="0"/>
                        </a:rPr>
                        <a:t>=…cm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2276" name="Text Box 52"/>
          <p:cNvSpPr txBox="1">
            <a:spLocks noChangeArrowheads="1"/>
          </p:cNvSpPr>
          <p:nvPr/>
        </p:nvSpPr>
        <p:spPr bwMode="auto">
          <a:xfrm>
            <a:off x="76200" y="3048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u="sng">
                <a:solidFill>
                  <a:srgbClr val="000066"/>
                </a:solidFill>
              </a:rPr>
              <a:t>Tiến Hành Thí nghiệm:</a:t>
            </a:r>
          </a:p>
        </p:txBody>
      </p:sp>
      <p:sp>
        <p:nvSpPr>
          <p:cNvPr id="52277" name="Text Box 53"/>
          <p:cNvSpPr txBox="1">
            <a:spLocks noChangeArrowheads="1"/>
          </p:cNvSpPr>
          <p:nvPr/>
        </p:nvSpPr>
        <p:spPr bwMode="auto">
          <a:xfrm>
            <a:off x="3276600" y="3048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t>Treo một lò xo vào giá thí nghiệm</a:t>
            </a:r>
          </a:p>
        </p:txBody>
      </p:sp>
      <p:sp>
        <p:nvSpPr>
          <p:cNvPr id="52278" name="Text Box 54"/>
          <p:cNvSpPr txBox="1">
            <a:spLocks noChangeArrowheads="1"/>
          </p:cNvSpPr>
          <p:nvPr/>
        </p:nvSpPr>
        <p:spPr bwMode="auto">
          <a:xfrm>
            <a:off x="0" y="685800"/>
            <a:ext cx="899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B1. Đo chiều dài của lò xo khi chưa kéo dãn. Đó là chiều dài tự nhiên của lò xo ( </a:t>
            </a:r>
            <a:r>
              <a:rPr lang="en-US" b="1">
                <a:solidFill>
                  <a:srgbClr val="FF0000"/>
                </a:solidFill>
              </a:rPr>
              <a:t>l</a:t>
            </a:r>
            <a:r>
              <a:rPr lang="en-US" b="1" baseline="-25000">
                <a:solidFill>
                  <a:srgbClr val="FF0000"/>
                </a:solidFill>
              </a:rPr>
              <a:t>0</a:t>
            </a:r>
            <a:r>
              <a:rPr lang="en-US" b="1"/>
              <a:t> ). Ghi kết quả vào bảng 9.1.</a:t>
            </a:r>
          </a:p>
        </p:txBody>
      </p:sp>
      <p:pic>
        <p:nvPicPr>
          <p:cNvPr id="52302" name="Picture 78" descr="lo x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2200275"/>
            <a:ext cx="590550" cy="2219325"/>
          </a:xfrm>
          <a:prstGeom prst="rect">
            <a:avLst/>
          </a:prstGeom>
          <a:noFill/>
          <a:extLst>
            <a:ext uri="{909E8E84-426E-40DD-AFC4-6F175D3DCCD1}">
              <a14:hiddenFill xmlns:a14="http://schemas.microsoft.com/office/drawing/2010/main">
                <a:solidFill>
                  <a:srgbClr val="FFFFFF"/>
                </a:solidFill>
              </a14:hiddenFill>
            </a:ext>
          </a:extLst>
        </p:spPr>
      </p:pic>
      <p:sp>
        <p:nvSpPr>
          <p:cNvPr id="52309" name="Text Box 85"/>
          <p:cNvSpPr txBox="1">
            <a:spLocks noChangeArrowheads="1"/>
          </p:cNvSpPr>
          <p:nvPr/>
        </p:nvSpPr>
        <p:spPr bwMode="auto">
          <a:xfrm>
            <a:off x="2971800" y="310832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3300"/>
                </a:solidFill>
              </a:rPr>
              <a:t>?</a:t>
            </a:r>
          </a:p>
        </p:txBody>
      </p:sp>
      <p:sp>
        <p:nvSpPr>
          <p:cNvPr id="52312" name="Text Box 88"/>
          <p:cNvSpPr txBox="1">
            <a:spLocks noChangeArrowheads="1"/>
          </p:cNvSpPr>
          <p:nvPr/>
        </p:nvSpPr>
        <p:spPr bwMode="auto">
          <a:xfrm>
            <a:off x="152400" y="1524000"/>
            <a:ext cx="3276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t>Bảng 9.1. Bảng kết quả</a:t>
            </a:r>
          </a:p>
        </p:txBody>
      </p:sp>
      <p:sp>
        <p:nvSpPr>
          <p:cNvPr id="52313" name="Text Box 89"/>
          <p:cNvSpPr txBox="1">
            <a:spLocks noChangeArrowheads="1"/>
          </p:cNvSpPr>
          <p:nvPr/>
        </p:nvSpPr>
        <p:spPr bwMode="auto">
          <a:xfrm>
            <a:off x="6400800" y="38100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3300"/>
                </a:solidFill>
              </a:rPr>
              <a:t>6</a:t>
            </a:r>
          </a:p>
        </p:txBody>
      </p:sp>
      <p:sp>
        <p:nvSpPr>
          <p:cNvPr id="52315" name="WordArt 91" descr="Paper bag"/>
          <p:cNvSpPr>
            <a:spLocks noChangeArrowheads="1" noChangeShapeType="1" noTextEdit="1"/>
          </p:cNvSpPr>
          <p:nvPr/>
        </p:nvSpPr>
        <p:spPr bwMode="auto">
          <a:xfrm>
            <a:off x="2286000" y="-28575"/>
            <a:ext cx="4191000" cy="4095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200" kern="10">
                <a:ln w="9525">
                  <a:solidFill>
                    <a:srgbClr val="000000"/>
                  </a:solidFill>
                  <a:round/>
                  <a:headEnd/>
                  <a:tailEnd/>
                </a:ln>
                <a:blipFill dpi="0" rotWithShape="0">
                  <a:blip r:embed="rId7"/>
                  <a:srcRect/>
                  <a:tile tx="0" ty="0" sx="100000" sy="100000" flip="none" algn="tl"/>
                </a:blipFill>
                <a:latin typeface="Times New Roman"/>
                <a:cs typeface="Times New Roman"/>
              </a:rPr>
              <a:t>BÀI 9. LỰC ĐÀN HỒI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78"/>
                                        </p:tgtEl>
                                        <p:attrNameLst>
                                          <p:attrName>style.visibility</p:attrName>
                                        </p:attrNameLst>
                                      </p:cBhvr>
                                      <p:to>
                                        <p:strVal val="visible"/>
                                      </p:to>
                                    </p:set>
                                    <p:animEffect transition="in" filter="blinds(horizontal)">
                                      <p:cBhvr>
                                        <p:cTn id="7" dur="500"/>
                                        <p:tgtEl>
                                          <p:spTgt spid="522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2238"/>
                                        </p:tgtEl>
                                        <p:attrNameLst>
                                          <p:attrName>style.visibility</p:attrName>
                                        </p:attrNameLst>
                                      </p:cBhvr>
                                      <p:to>
                                        <p:strVal val="visible"/>
                                      </p:to>
                                    </p:set>
                                    <p:animEffect transition="in" filter="wipe(down)">
                                      <p:cBhvr>
                                        <p:cTn id="12" dur="500"/>
                                        <p:tgtEl>
                                          <p:spTgt spid="52238"/>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52232"/>
                                        </p:tgtEl>
                                        <p:attrNameLst>
                                          <p:attrName>style.visibility</p:attrName>
                                        </p:attrNameLst>
                                      </p:cBhvr>
                                      <p:to>
                                        <p:strVal val="visible"/>
                                      </p:to>
                                    </p:set>
                                    <p:animEffect transition="in" filter="wipe(down)">
                                      <p:cBhvr>
                                        <p:cTn id="16" dur="500"/>
                                        <p:tgtEl>
                                          <p:spTgt spid="52232"/>
                                        </p:tgtEl>
                                      </p:cBhvr>
                                    </p:animEffect>
                                  </p:childTnLst>
                                </p:cTn>
                              </p:par>
                            </p:childTnLst>
                          </p:cTn>
                        </p:par>
                        <p:par>
                          <p:cTn id="17" fill="hold" nodeType="afterGroup">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52233"/>
                                        </p:tgtEl>
                                        <p:attrNameLst>
                                          <p:attrName>style.visibility</p:attrName>
                                        </p:attrNameLst>
                                      </p:cBhvr>
                                      <p:to>
                                        <p:strVal val="visible"/>
                                      </p:to>
                                    </p:set>
                                    <p:animEffect transition="in" filter="wipe(down)">
                                      <p:cBhvr>
                                        <p:cTn id="20" dur="500"/>
                                        <p:tgtEl>
                                          <p:spTgt spid="5223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2312"/>
                                        </p:tgtEl>
                                        <p:attrNameLst>
                                          <p:attrName>style.visibility</p:attrName>
                                        </p:attrNameLst>
                                      </p:cBhvr>
                                      <p:to>
                                        <p:strVal val="visible"/>
                                      </p:to>
                                    </p:set>
                                    <p:animEffect transition="in" filter="blinds(horizontal)">
                                      <p:cBhvr>
                                        <p:cTn id="25" dur="500"/>
                                        <p:tgtEl>
                                          <p:spTgt spid="52312"/>
                                        </p:tgtEl>
                                      </p:cBhvr>
                                    </p:animEffect>
                                  </p:childTnLst>
                                </p:cTn>
                              </p:par>
                              <p:par>
                                <p:cTn id="26" presetID="4" presetClass="entr" presetSubtype="16" fill="hold" nodeType="withEffect">
                                  <p:stCondLst>
                                    <p:cond delay="0"/>
                                  </p:stCondLst>
                                  <p:childTnLst>
                                    <p:set>
                                      <p:cBhvr>
                                        <p:cTn id="27" dur="1" fill="hold">
                                          <p:stCondLst>
                                            <p:cond delay="0"/>
                                          </p:stCondLst>
                                        </p:cTn>
                                        <p:tgtEl>
                                          <p:spTgt spid="52311"/>
                                        </p:tgtEl>
                                        <p:attrNameLst>
                                          <p:attrName>style.visibility</p:attrName>
                                        </p:attrNameLst>
                                      </p:cBhvr>
                                      <p:to>
                                        <p:strVal val="visible"/>
                                      </p:to>
                                    </p:set>
                                    <p:animEffect transition="in" filter="box(in)">
                                      <p:cBhvr>
                                        <p:cTn id="28" dur="500"/>
                                        <p:tgtEl>
                                          <p:spTgt spid="523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2" nodeType="clickEffect">
                                  <p:stCondLst>
                                    <p:cond delay="0"/>
                                  </p:stCondLst>
                                  <p:childTnLst>
                                    <p:set>
                                      <p:cBhvr>
                                        <p:cTn id="32" dur="1" fill="hold">
                                          <p:stCondLst>
                                            <p:cond delay="0"/>
                                          </p:stCondLst>
                                        </p:cTn>
                                        <p:tgtEl>
                                          <p:spTgt spid="52309"/>
                                        </p:tgtEl>
                                        <p:attrNameLst>
                                          <p:attrName>style.visibility</p:attrName>
                                        </p:attrNameLst>
                                      </p:cBhvr>
                                      <p:to>
                                        <p:strVal val="visible"/>
                                      </p:to>
                                    </p:set>
                                    <p:animEffect transition="in" filter="blinds(horizontal)">
                                      <p:cBhvr>
                                        <p:cTn id="33" dur="500"/>
                                        <p:tgtEl>
                                          <p:spTgt spid="5230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xit" presetSubtype="4" fill="hold" grpId="1" nodeType="clickEffect">
                                  <p:stCondLst>
                                    <p:cond delay="0"/>
                                  </p:stCondLst>
                                  <p:childTnLst>
                                    <p:anim calcmode="lin" valueType="num">
                                      <p:cBhvr additive="base">
                                        <p:cTn id="37" dur="500"/>
                                        <p:tgtEl>
                                          <p:spTgt spid="52309"/>
                                        </p:tgtEl>
                                        <p:attrNameLst>
                                          <p:attrName>ppt_x</p:attrName>
                                        </p:attrNameLst>
                                      </p:cBhvr>
                                      <p:tavLst>
                                        <p:tav tm="0">
                                          <p:val>
                                            <p:strVal val="ppt_x"/>
                                          </p:val>
                                        </p:tav>
                                        <p:tav tm="100000">
                                          <p:val>
                                            <p:strVal val="ppt_x"/>
                                          </p:val>
                                        </p:tav>
                                      </p:tavLst>
                                    </p:anim>
                                    <p:anim calcmode="lin" valueType="num">
                                      <p:cBhvr additive="base">
                                        <p:cTn id="38" dur="500"/>
                                        <p:tgtEl>
                                          <p:spTgt spid="52309"/>
                                        </p:tgtEl>
                                        <p:attrNameLst>
                                          <p:attrName>ppt_y</p:attrName>
                                        </p:attrNameLst>
                                      </p:cBhvr>
                                      <p:tavLst>
                                        <p:tav tm="0">
                                          <p:val>
                                            <p:strVal val="ppt_y"/>
                                          </p:val>
                                        </p:tav>
                                        <p:tav tm="100000">
                                          <p:val>
                                            <p:strVal val="1+ppt_h/2"/>
                                          </p:val>
                                        </p:tav>
                                      </p:tavLst>
                                    </p:anim>
                                    <p:set>
                                      <p:cBhvr>
                                        <p:cTn id="39" dur="1" fill="hold">
                                          <p:stCondLst>
                                            <p:cond delay="499"/>
                                          </p:stCondLst>
                                        </p:cTn>
                                        <p:tgtEl>
                                          <p:spTgt spid="52309"/>
                                        </p:tgtEl>
                                        <p:attrNameLst>
                                          <p:attrName>style.visibility</p:attrName>
                                        </p:attrNameLst>
                                      </p:cBhvr>
                                      <p:to>
                                        <p:strVal val="hidden"/>
                                      </p:to>
                                    </p:set>
                                  </p:childTnLst>
                                </p:cTn>
                              </p:par>
                              <p:par>
                                <p:cTn id="40" presetID="2" presetClass="entr" presetSubtype="4" fill="hold" grpId="0" nodeType="withEffect">
                                  <p:stCondLst>
                                    <p:cond delay="0"/>
                                  </p:stCondLst>
                                  <p:childTnLst>
                                    <p:set>
                                      <p:cBhvr>
                                        <p:cTn id="41" dur="1" fill="hold">
                                          <p:stCondLst>
                                            <p:cond delay="0"/>
                                          </p:stCondLst>
                                        </p:cTn>
                                        <p:tgtEl>
                                          <p:spTgt spid="52313"/>
                                        </p:tgtEl>
                                        <p:attrNameLst>
                                          <p:attrName>style.visibility</p:attrName>
                                        </p:attrNameLst>
                                      </p:cBhvr>
                                      <p:to>
                                        <p:strVal val="visible"/>
                                      </p:to>
                                    </p:set>
                                    <p:anim calcmode="lin" valueType="num">
                                      <p:cBhvr additive="base">
                                        <p:cTn id="42" dur="500" fill="hold"/>
                                        <p:tgtEl>
                                          <p:spTgt spid="52313"/>
                                        </p:tgtEl>
                                        <p:attrNameLst>
                                          <p:attrName>ppt_x</p:attrName>
                                        </p:attrNameLst>
                                      </p:cBhvr>
                                      <p:tavLst>
                                        <p:tav tm="0">
                                          <p:val>
                                            <p:strVal val="#ppt_x"/>
                                          </p:val>
                                        </p:tav>
                                        <p:tav tm="100000">
                                          <p:val>
                                            <p:strVal val="#ppt_x"/>
                                          </p:val>
                                        </p:tav>
                                      </p:tavLst>
                                    </p:anim>
                                    <p:anim calcmode="lin" valueType="num">
                                      <p:cBhvr additive="base">
                                        <p:cTn id="43" dur="500" fill="hold"/>
                                        <p:tgtEl>
                                          <p:spTgt spid="52313"/>
                                        </p:tgtEl>
                                        <p:attrNameLst>
                                          <p:attrName>ppt_y</p:attrName>
                                        </p:attrNameLst>
                                      </p:cBhvr>
                                      <p:tavLst>
                                        <p:tav tm="0">
                                          <p:val>
                                            <p:strVal val="1+#ppt_h/2"/>
                                          </p:val>
                                        </p:tav>
                                        <p:tav tm="100000">
                                          <p:val>
                                            <p:strVal val="#ppt_y"/>
                                          </p:val>
                                        </p:tav>
                                      </p:tavLst>
                                    </p:anim>
                                  </p:childTnLst>
                                </p:cTn>
                              </p:par>
                              <p:par>
                                <p:cTn id="44" presetID="35" presetClass="path" presetSubtype="0" accel="50000" decel="50000" fill="hold" grpId="1" nodeType="withEffect">
                                  <p:stCondLst>
                                    <p:cond delay="0"/>
                                  </p:stCondLst>
                                  <p:childTnLst>
                                    <p:animMotion origin="layout" path="M 0 -1.85185E-6 L -0.37917 -0.10671 " pathEditMode="relative" rAng="0" ptsTypes="AA">
                                      <p:cBhvr>
                                        <p:cTn id="45" dur="2000" fill="hold"/>
                                        <p:tgtEl>
                                          <p:spTgt spid="52313"/>
                                        </p:tgtEl>
                                        <p:attrNameLst>
                                          <p:attrName>ppt_x</p:attrName>
                                          <p:attrName>ppt_y</p:attrName>
                                        </p:attrNameLst>
                                      </p:cBhvr>
                                      <p:rCtr x="-18958" y="-5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animBg="1"/>
      <p:bldP spid="52233" grpId="0" autoUpdateAnimBg="0"/>
      <p:bldP spid="52238" grpId="0" animBg="1"/>
      <p:bldP spid="52278" grpId="0"/>
      <p:bldP spid="52309" grpId="1"/>
      <p:bldP spid="52309" grpId="2"/>
      <p:bldP spid="52312" grpId="0" animBg="1"/>
      <p:bldP spid="52313" grpId="0"/>
      <p:bldP spid="52313" grpId="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4" name="Text Box 6"/>
          <p:cNvSpPr txBox="1">
            <a:spLocks noChangeArrowheads="1"/>
          </p:cNvSpPr>
          <p:nvPr/>
        </p:nvSpPr>
        <p:spPr bwMode="auto">
          <a:xfrm>
            <a:off x="0" y="701675"/>
            <a:ext cx="876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B2. Móc một quả nặng 50 g vào đầu dưới của lò xo. Đo chiều dài của lò xo lúc đó (</a:t>
            </a:r>
            <a:r>
              <a:rPr lang="en-US" b="1">
                <a:solidFill>
                  <a:srgbClr val="FF0000"/>
                </a:solidFill>
              </a:rPr>
              <a:t>l</a:t>
            </a:r>
            <a:r>
              <a:rPr lang="en-US" b="1" baseline="-25000">
                <a:solidFill>
                  <a:srgbClr val="FF0000"/>
                </a:solidFill>
              </a:rPr>
              <a:t>1</a:t>
            </a:r>
            <a:r>
              <a:rPr lang="en-US" b="1"/>
              <a:t>). Ghi kết quả vào bảng 9.1…</a:t>
            </a:r>
          </a:p>
        </p:txBody>
      </p:sp>
      <p:graphicFrame>
        <p:nvGraphicFramePr>
          <p:cNvPr id="53356" name="Group 108"/>
          <p:cNvGraphicFramePr>
            <a:graphicFrameLocks noGrp="1"/>
          </p:cNvGraphicFramePr>
          <p:nvPr>
            <p:ph/>
          </p:nvPr>
        </p:nvGraphicFramePr>
        <p:xfrm>
          <a:off x="152400" y="2209800"/>
          <a:ext cx="5181600" cy="4572002"/>
        </p:xfrm>
        <a:graphic>
          <a:graphicData uri="http://schemas.openxmlformats.org/drawingml/2006/table">
            <a:tbl>
              <a:tblPr/>
              <a:tblGrid>
                <a:gridCol w="838200"/>
                <a:gridCol w="1412875"/>
                <a:gridCol w="1203325"/>
                <a:gridCol w="1727200"/>
              </a:tblGrid>
              <a:tr h="12128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Số quả nặng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Trọng lượng các quả nặng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Chiều dài lò xo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Độ biến dạng của lò xo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8397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00FF"/>
                          </a:solidFill>
                          <a:effectLst/>
                          <a:latin typeface="Times New Roman" pitchFamily="18" charset="0"/>
                        </a:rPr>
                        <a:t>   0</a:t>
                      </a:r>
                      <a:r>
                        <a:rPr kumimoji="0" lang="en-US" sz="2000" b="1" i="0" u="none" strike="noStrike" cap="none" normalizeH="0" baseline="0" smtClean="0">
                          <a:ln>
                            <a:noFill/>
                          </a:ln>
                          <a:solidFill>
                            <a:schemeClr val="tx1"/>
                          </a:solidFill>
                          <a:effectLst/>
                          <a:latin typeface="Times New Roman" pitchFamily="18" charset="0"/>
                        </a:rPr>
                        <a:t>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l</a:t>
                      </a:r>
                      <a:r>
                        <a:rPr kumimoji="0" lang="en-US" sz="2000" b="1" i="0" u="none" strike="noStrike" cap="none" normalizeH="0" baseline="-25000" smtClean="0">
                          <a:ln>
                            <a:noFill/>
                          </a:ln>
                          <a:solidFill>
                            <a:schemeClr val="tx1"/>
                          </a:solidFill>
                          <a:effectLst/>
                          <a:latin typeface="Times New Roman" pitchFamily="18" charset="0"/>
                        </a:rPr>
                        <a:t>0</a:t>
                      </a:r>
                      <a:r>
                        <a:rPr kumimoji="0" lang="en-US" sz="2000" b="1" i="0" u="none" strike="noStrike" cap="none" normalizeH="0" baseline="0" smtClean="0">
                          <a:ln>
                            <a:noFill/>
                          </a:ln>
                          <a:solidFill>
                            <a:schemeClr val="tx1"/>
                          </a:solidFill>
                          <a:effectLst/>
                          <a:latin typeface="Times New Roman" pitchFamily="18" charset="0"/>
                        </a:rPr>
                        <a:t> = </a:t>
                      </a:r>
                      <a:r>
                        <a:rPr kumimoji="0" lang="en-US" sz="2000" b="1" i="0" u="none" strike="noStrike" cap="none" normalizeH="0" baseline="0" smtClean="0">
                          <a:ln>
                            <a:noFill/>
                          </a:ln>
                          <a:solidFill>
                            <a:srgbClr val="FF0000"/>
                          </a:solidFill>
                          <a:effectLst/>
                          <a:latin typeface="Times New Roman" pitchFamily="18" charset="0"/>
                        </a:rPr>
                        <a:t>6</a:t>
                      </a:r>
                      <a:r>
                        <a:rPr kumimoji="0" lang="en-US" sz="2000" b="1" i="0" u="none" strike="noStrike" cap="none" normalizeH="0" baseline="0" smtClean="0">
                          <a:ln>
                            <a:noFill/>
                          </a:ln>
                          <a:solidFill>
                            <a:schemeClr val="tx1"/>
                          </a:solidFill>
                          <a:effectLst/>
                          <a:latin typeface="Times New Roman" pitchFamily="18" charset="0"/>
                        </a:rPr>
                        <a:t>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0066"/>
                          </a:solidFill>
                          <a:effectLst/>
                          <a:latin typeface="Times New Roman" pitchFamily="18" charset="0"/>
                        </a:rPr>
                        <a:t>0 </a:t>
                      </a:r>
                      <a:r>
                        <a:rPr kumimoji="0" lang="en-US" sz="2000" b="1" i="0" u="none" strike="noStrike" cap="none" normalizeH="0" baseline="0" smtClean="0">
                          <a:ln>
                            <a:noFill/>
                          </a:ln>
                          <a:solidFill>
                            <a:schemeClr val="tx1"/>
                          </a:solidFill>
                          <a:effectLst/>
                          <a:latin typeface="Times New Roman" pitchFamily="18" charset="0"/>
                        </a:rPr>
                        <a:t> (cm)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397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66FF"/>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 . .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l</a:t>
                      </a:r>
                      <a:r>
                        <a:rPr kumimoji="0" lang="en-US" sz="2000" b="1" i="0" u="none" strike="noStrike" cap="none" normalizeH="0" baseline="-25000" smtClean="0">
                          <a:ln>
                            <a:noFill/>
                          </a:ln>
                          <a:solidFill>
                            <a:schemeClr val="tx1"/>
                          </a:solidFill>
                          <a:effectLst/>
                          <a:latin typeface="Times New Roman" pitchFamily="18" charset="0"/>
                        </a:rPr>
                        <a:t>1</a:t>
                      </a:r>
                      <a:r>
                        <a:rPr kumimoji="0" lang="en-US" sz="2000" b="1" i="0" u="none" strike="noStrike" cap="none" normalizeH="0" baseline="0" smtClean="0">
                          <a:ln>
                            <a:noFill/>
                          </a:ln>
                          <a:solidFill>
                            <a:schemeClr val="tx1"/>
                          </a:solidFill>
                          <a:effectLst/>
                          <a:latin typeface="Times New Roman" pitchFamily="18" charset="0"/>
                        </a:rPr>
                        <a:t>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l</a:t>
                      </a:r>
                      <a:r>
                        <a:rPr kumimoji="0" lang="en-US" sz="2000" b="1" i="0" u="none" strike="noStrike" cap="none" normalizeH="0" baseline="-25000" smtClean="0">
                          <a:ln>
                            <a:noFill/>
                          </a:ln>
                          <a:solidFill>
                            <a:schemeClr val="tx1"/>
                          </a:solidFill>
                          <a:effectLst/>
                          <a:latin typeface="Times New Roman" pitchFamily="18" charset="0"/>
                        </a:rPr>
                        <a:t>1</a:t>
                      </a:r>
                      <a:r>
                        <a:rPr kumimoji="0" lang="en-US" sz="2000" b="1" i="0" u="none" strike="noStrike" cap="none" normalizeH="0" baseline="0" smtClean="0">
                          <a:ln>
                            <a:noFill/>
                          </a:ln>
                          <a:solidFill>
                            <a:schemeClr val="tx1"/>
                          </a:solidFill>
                          <a:effectLst/>
                          <a:latin typeface="Times New Roman" pitchFamily="18" charset="0"/>
                        </a:rPr>
                        <a:t>-l</a:t>
                      </a:r>
                      <a:r>
                        <a:rPr kumimoji="0" lang="en-US" sz="2000" b="1" i="0" u="none" strike="noStrike" cap="none" normalizeH="0" baseline="-25000" smtClean="0">
                          <a:ln>
                            <a:noFill/>
                          </a:ln>
                          <a:solidFill>
                            <a:schemeClr val="tx1"/>
                          </a:solidFill>
                          <a:effectLst/>
                          <a:latin typeface="Times New Roman" pitchFamily="18" charset="0"/>
                        </a:rPr>
                        <a:t>0</a:t>
                      </a:r>
                      <a:r>
                        <a:rPr kumimoji="0" lang="en-US" sz="2000" b="1" i="0" u="none" strike="noStrike" cap="none" normalizeH="0" baseline="0" smtClean="0">
                          <a:ln>
                            <a:noFill/>
                          </a:ln>
                          <a:solidFill>
                            <a:schemeClr val="tx1"/>
                          </a:solidFill>
                          <a:effectLst/>
                          <a:latin typeface="Times New Roman" pitchFamily="18" charset="0"/>
                        </a:rPr>
                        <a:t>=...cm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397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66FF"/>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 . . .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l</a:t>
                      </a:r>
                      <a:r>
                        <a:rPr kumimoji="0" lang="en-US" sz="2000" b="1" i="0" u="none" strike="noStrike" cap="none" normalizeH="0" baseline="-25000" smtClean="0">
                          <a:ln>
                            <a:noFill/>
                          </a:ln>
                          <a:solidFill>
                            <a:schemeClr val="tx1"/>
                          </a:solidFill>
                          <a:effectLst/>
                          <a:latin typeface="Times New Roman" pitchFamily="18" charset="0"/>
                        </a:rPr>
                        <a:t>2</a:t>
                      </a:r>
                      <a:r>
                        <a:rPr kumimoji="0" lang="en-US" sz="2000" b="1" i="0" u="none" strike="noStrike" cap="none" normalizeH="0" baseline="0" smtClean="0">
                          <a:ln>
                            <a:noFill/>
                          </a:ln>
                          <a:solidFill>
                            <a:schemeClr val="tx1"/>
                          </a:solidFill>
                          <a:effectLst/>
                          <a:latin typeface="Times New Roman" pitchFamily="18" charset="0"/>
                        </a:rPr>
                        <a:t>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l</a:t>
                      </a:r>
                      <a:r>
                        <a:rPr kumimoji="0" lang="en-US" sz="2000" b="1" i="0" u="none" strike="noStrike" cap="none" normalizeH="0" baseline="-25000" smtClean="0">
                          <a:ln>
                            <a:noFill/>
                          </a:ln>
                          <a:solidFill>
                            <a:schemeClr val="tx1"/>
                          </a:solidFill>
                          <a:effectLst/>
                          <a:latin typeface="Times New Roman" pitchFamily="18" charset="0"/>
                        </a:rPr>
                        <a:t>2 </a:t>
                      </a:r>
                      <a:r>
                        <a:rPr kumimoji="0" lang="en-US" sz="2000" b="1" i="0" u="none" strike="noStrike" cap="none" normalizeH="0" baseline="0" smtClean="0">
                          <a:ln>
                            <a:noFill/>
                          </a:ln>
                          <a:solidFill>
                            <a:schemeClr val="tx1"/>
                          </a:solidFill>
                          <a:effectLst/>
                          <a:latin typeface="Times New Roman" pitchFamily="18" charset="0"/>
                        </a:rPr>
                        <a:t>-l</a:t>
                      </a:r>
                      <a:r>
                        <a:rPr kumimoji="0" lang="en-US" sz="2000" b="1" i="0" u="none" strike="noStrike" cap="none" normalizeH="0" baseline="-25000" smtClean="0">
                          <a:ln>
                            <a:noFill/>
                          </a:ln>
                          <a:solidFill>
                            <a:schemeClr val="tx1"/>
                          </a:solidFill>
                          <a:effectLst/>
                          <a:latin typeface="Times New Roman" pitchFamily="18" charset="0"/>
                        </a:rPr>
                        <a:t>0</a:t>
                      </a:r>
                      <a:r>
                        <a:rPr kumimoji="0" lang="en-US" sz="2000" b="1" i="0" u="none" strike="noStrike" cap="none" normalizeH="0" baseline="0" smtClean="0">
                          <a:ln>
                            <a:noFill/>
                          </a:ln>
                          <a:solidFill>
                            <a:schemeClr val="tx1"/>
                          </a:solidFill>
                          <a:effectLst/>
                          <a:latin typeface="Times New Roman" pitchFamily="18" charset="0"/>
                        </a:rPr>
                        <a:t>=…cm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397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66FF"/>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 . .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l</a:t>
                      </a:r>
                      <a:r>
                        <a:rPr kumimoji="0" lang="en-US" sz="2000" b="1" i="0" u="none" strike="noStrike" cap="none" normalizeH="0" baseline="-25000" smtClean="0">
                          <a:ln>
                            <a:noFill/>
                          </a:ln>
                          <a:solidFill>
                            <a:schemeClr val="tx1"/>
                          </a:solidFill>
                          <a:effectLst/>
                          <a:latin typeface="Times New Roman" pitchFamily="18" charset="0"/>
                        </a:rPr>
                        <a:t>3</a:t>
                      </a:r>
                      <a:r>
                        <a:rPr kumimoji="0" lang="en-US" sz="2000" b="1" i="0" u="none" strike="noStrike" cap="none" normalizeH="0" baseline="0" smtClean="0">
                          <a:ln>
                            <a:noFill/>
                          </a:ln>
                          <a:solidFill>
                            <a:schemeClr val="tx1"/>
                          </a:solidFill>
                          <a:effectLst/>
                          <a:latin typeface="Times New Roman" pitchFamily="18" charset="0"/>
                        </a:rPr>
                        <a:t>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l</a:t>
                      </a:r>
                      <a:r>
                        <a:rPr kumimoji="0" lang="en-US" sz="2000" b="1" i="0" u="none" strike="noStrike" cap="none" normalizeH="0" baseline="-25000" smtClean="0">
                          <a:ln>
                            <a:noFill/>
                          </a:ln>
                          <a:solidFill>
                            <a:schemeClr val="tx1"/>
                          </a:solidFill>
                          <a:effectLst/>
                          <a:latin typeface="Times New Roman" pitchFamily="18" charset="0"/>
                        </a:rPr>
                        <a:t>3 </a:t>
                      </a:r>
                      <a:r>
                        <a:rPr kumimoji="0" lang="en-US" sz="2000" b="1" i="0" u="none" strike="noStrike" cap="none" normalizeH="0" baseline="0" smtClean="0">
                          <a:ln>
                            <a:noFill/>
                          </a:ln>
                          <a:solidFill>
                            <a:schemeClr val="tx1"/>
                          </a:solidFill>
                          <a:effectLst/>
                          <a:latin typeface="Times New Roman" pitchFamily="18" charset="0"/>
                        </a:rPr>
                        <a:t>- l</a:t>
                      </a:r>
                      <a:r>
                        <a:rPr kumimoji="0" lang="en-US" sz="2000" b="1" i="0" u="none" strike="noStrike" cap="none" normalizeH="0" baseline="-25000" smtClean="0">
                          <a:ln>
                            <a:noFill/>
                          </a:ln>
                          <a:solidFill>
                            <a:schemeClr val="tx1"/>
                          </a:solidFill>
                          <a:effectLst/>
                          <a:latin typeface="Times New Roman" pitchFamily="18" charset="0"/>
                        </a:rPr>
                        <a:t>0</a:t>
                      </a:r>
                      <a:r>
                        <a:rPr kumimoji="0" lang="en-US" sz="2000" b="1" i="0" u="none" strike="noStrike" cap="none" normalizeH="0" baseline="0" smtClean="0">
                          <a:ln>
                            <a:noFill/>
                          </a:ln>
                          <a:solidFill>
                            <a:schemeClr val="tx1"/>
                          </a:solidFill>
                          <a:effectLst/>
                          <a:latin typeface="Times New Roman" pitchFamily="18" charset="0"/>
                        </a:rPr>
                        <a:t>=…cm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53327" name="Picture 79" descr="lo x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2047875"/>
            <a:ext cx="590550" cy="2295525"/>
          </a:xfrm>
          <a:prstGeom prst="rect">
            <a:avLst/>
          </a:prstGeom>
          <a:noFill/>
          <a:extLst>
            <a:ext uri="{909E8E84-426E-40DD-AFC4-6F175D3DCCD1}">
              <a14:hiddenFill xmlns:a14="http://schemas.microsoft.com/office/drawing/2010/main">
                <a:solidFill>
                  <a:srgbClr val="FFFFFF"/>
                </a:solidFill>
              </a14:hiddenFill>
            </a:ext>
          </a:extLst>
        </p:spPr>
      </p:pic>
      <p:pic>
        <p:nvPicPr>
          <p:cNvPr id="53328" name="Picture 80"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050" y="1893888"/>
            <a:ext cx="3752850" cy="217487"/>
          </a:xfrm>
          <a:prstGeom prst="rect">
            <a:avLst/>
          </a:prstGeom>
          <a:noFill/>
          <a:extLst>
            <a:ext uri="{909E8E84-426E-40DD-AFC4-6F175D3DCCD1}">
              <a14:hiddenFill xmlns:a14="http://schemas.microsoft.com/office/drawing/2010/main">
                <a:solidFill>
                  <a:srgbClr val="FFFFFF"/>
                </a:solidFill>
              </a14:hiddenFill>
            </a:ext>
          </a:extLst>
        </p:spPr>
      </p:pic>
      <p:pic>
        <p:nvPicPr>
          <p:cNvPr id="53329" name="Picture 81" descr="¸ds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050" y="1524000"/>
            <a:ext cx="201613" cy="4638675"/>
          </a:xfrm>
          <a:prstGeom prst="rect">
            <a:avLst/>
          </a:prstGeom>
          <a:noFill/>
          <a:extLst>
            <a:ext uri="{909E8E84-426E-40DD-AFC4-6F175D3DCCD1}">
              <a14:hiddenFill xmlns:a14="http://schemas.microsoft.com/office/drawing/2010/main">
                <a:solidFill>
                  <a:srgbClr val="FFFFFF"/>
                </a:solidFill>
              </a14:hiddenFill>
            </a:ext>
          </a:extLst>
        </p:spPr>
      </p:pic>
      <p:pic>
        <p:nvPicPr>
          <p:cNvPr id="53330" name="Picture 82" descr="lo x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350" y="2114550"/>
            <a:ext cx="590550" cy="2219325"/>
          </a:xfrm>
          <a:prstGeom prst="rect">
            <a:avLst/>
          </a:prstGeom>
          <a:noFill/>
          <a:extLst>
            <a:ext uri="{909E8E84-426E-40DD-AFC4-6F175D3DCCD1}">
              <a14:hiddenFill xmlns:a14="http://schemas.microsoft.com/office/drawing/2010/main">
                <a:solidFill>
                  <a:srgbClr val="FFFFFF"/>
                </a:solidFill>
              </a14:hiddenFill>
            </a:ext>
          </a:extLst>
        </p:spPr>
      </p:pic>
      <p:pic>
        <p:nvPicPr>
          <p:cNvPr id="53331" name="Picture 83" descr="qua n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250" y="5619750"/>
            <a:ext cx="438150" cy="342900"/>
          </a:xfrm>
          <a:prstGeom prst="rect">
            <a:avLst/>
          </a:prstGeom>
          <a:noFill/>
          <a:extLst>
            <a:ext uri="{909E8E84-426E-40DD-AFC4-6F175D3DCCD1}">
              <a14:hiddenFill xmlns:a14="http://schemas.microsoft.com/office/drawing/2010/main">
                <a:solidFill>
                  <a:srgbClr val="FFFFFF"/>
                </a:solidFill>
              </a14:hiddenFill>
            </a:ext>
          </a:extLst>
        </p:spPr>
      </p:pic>
      <p:pic>
        <p:nvPicPr>
          <p:cNvPr id="53332" name="Picture 84" descr="jj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2057400"/>
            <a:ext cx="55245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53333" name="Picture 85" descr="thuoc d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981200"/>
            <a:ext cx="714375" cy="4114800"/>
          </a:xfrm>
          <a:prstGeom prst="rect">
            <a:avLst/>
          </a:prstGeom>
          <a:noFill/>
          <a:extLst>
            <a:ext uri="{909E8E84-426E-40DD-AFC4-6F175D3DCCD1}">
              <a14:hiddenFill xmlns:a14="http://schemas.microsoft.com/office/drawing/2010/main">
                <a:solidFill>
                  <a:srgbClr val="FFFFFF"/>
                </a:solidFill>
              </a14:hiddenFill>
            </a:ext>
          </a:extLst>
        </p:spPr>
      </p:pic>
      <p:sp>
        <p:nvSpPr>
          <p:cNvPr id="53334" name="Text Box 86"/>
          <p:cNvSpPr txBox="1">
            <a:spLocks noChangeArrowheads="1"/>
          </p:cNvSpPr>
          <p:nvPr/>
        </p:nvSpPr>
        <p:spPr bwMode="auto">
          <a:xfrm>
            <a:off x="6943725" y="3733800"/>
            <a:ext cx="3238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latin typeface="Verdana" pitchFamily="34" charset="0"/>
              </a:rPr>
              <a:t>   -----------------</a:t>
            </a:r>
          </a:p>
        </p:txBody>
      </p:sp>
      <p:sp>
        <p:nvSpPr>
          <p:cNvPr id="53335" name="Text Box 87"/>
          <p:cNvSpPr txBox="1">
            <a:spLocks noChangeArrowheads="1"/>
          </p:cNvSpPr>
          <p:nvPr/>
        </p:nvSpPr>
        <p:spPr bwMode="auto">
          <a:xfrm>
            <a:off x="7010400" y="401955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solidFill>
                  <a:srgbClr val="0000FF"/>
                </a:solidFill>
                <a:latin typeface="Verdana" pitchFamily="34" charset="0"/>
              </a:rPr>
              <a:t> --------------</a:t>
            </a:r>
          </a:p>
        </p:txBody>
      </p:sp>
      <p:sp>
        <p:nvSpPr>
          <p:cNvPr id="53336" name="Text Box 88"/>
          <p:cNvSpPr txBox="1">
            <a:spLocks noChangeArrowheads="1"/>
          </p:cNvSpPr>
          <p:nvPr/>
        </p:nvSpPr>
        <p:spPr bwMode="auto">
          <a:xfrm>
            <a:off x="5257800" y="287655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990000"/>
                </a:solidFill>
              </a:rPr>
              <a:t>l</a:t>
            </a:r>
            <a:r>
              <a:rPr lang="en-US" sz="3200" b="1" baseline="-25000">
                <a:solidFill>
                  <a:srgbClr val="990000"/>
                </a:solidFill>
              </a:rPr>
              <a:t>1</a:t>
            </a:r>
            <a:endParaRPr lang="en-US" sz="2800" b="1">
              <a:solidFill>
                <a:srgbClr val="990000"/>
              </a:solidFill>
            </a:endParaRPr>
          </a:p>
        </p:txBody>
      </p:sp>
      <p:sp>
        <p:nvSpPr>
          <p:cNvPr id="53337" name="AutoShape 89"/>
          <p:cNvSpPr>
            <a:spLocks/>
          </p:cNvSpPr>
          <p:nvPr/>
        </p:nvSpPr>
        <p:spPr bwMode="auto">
          <a:xfrm>
            <a:off x="5867400" y="2133600"/>
            <a:ext cx="304800" cy="2057400"/>
          </a:xfrm>
          <a:prstGeom prst="leftBrace">
            <a:avLst>
              <a:gd name="adj1" fmla="val 56250"/>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solidFill>
                <a:srgbClr val="FF3399"/>
              </a:solidFill>
              <a:latin typeface="Verdana" pitchFamily="34" charset="0"/>
            </a:endParaRPr>
          </a:p>
        </p:txBody>
      </p:sp>
      <p:sp>
        <p:nvSpPr>
          <p:cNvPr id="53338" name="Rectangle 90"/>
          <p:cNvSpPr>
            <a:spLocks noChangeArrowheads="1"/>
          </p:cNvSpPr>
          <p:nvPr/>
        </p:nvSpPr>
        <p:spPr bwMode="auto">
          <a:xfrm>
            <a:off x="6096000" y="1905000"/>
            <a:ext cx="304800" cy="304800"/>
          </a:xfrm>
          <a:prstGeom prst="rect">
            <a:avLst/>
          </a:prstGeom>
          <a:solidFill>
            <a:srgbClr val="CC33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3339" name="Rectangle 91"/>
          <p:cNvSpPr>
            <a:spLocks noChangeArrowheads="1"/>
          </p:cNvSpPr>
          <p:nvPr/>
        </p:nvSpPr>
        <p:spPr bwMode="auto">
          <a:xfrm>
            <a:off x="5638800" y="6096000"/>
            <a:ext cx="2438400" cy="2286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3340" name="AutoShape 92"/>
          <p:cNvSpPr>
            <a:spLocks/>
          </p:cNvSpPr>
          <p:nvPr/>
        </p:nvSpPr>
        <p:spPr bwMode="auto">
          <a:xfrm>
            <a:off x="7696200" y="2133600"/>
            <a:ext cx="304800" cy="1752600"/>
          </a:xfrm>
          <a:prstGeom prst="leftBrace">
            <a:avLst>
              <a:gd name="adj1" fmla="val 47917"/>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solidFill>
                <a:srgbClr val="FF3399"/>
              </a:solidFill>
              <a:latin typeface="Verdana" pitchFamily="34" charset="0"/>
            </a:endParaRPr>
          </a:p>
        </p:txBody>
      </p:sp>
      <p:sp>
        <p:nvSpPr>
          <p:cNvPr id="53341" name="Rectangle 93"/>
          <p:cNvSpPr>
            <a:spLocks noChangeArrowheads="1"/>
          </p:cNvSpPr>
          <p:nvPr/>
        </p:nvSpPr>
        <p:spPr bwMode="auto">
          <a:xfrm>
            <a:off x="7315200" y="2681288"/>
            <a:ext cx="76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solidFill>
                  <a:srgbClr val="990000"/>
                </a:solidFill>
              </a:rPr>
              <a:t>l</a:t>
            </a:r>
            <a:r>
              <a:rPr lang="en-US" sz="2800" b="1" baseline="-25000">
                <a:solidFill>
                  <a:srgbClr val="990000"/>
                </a:solidFill>
              </a:rPr>
              <a:t>o</a:t>
            </a:r>
          </a:p>
        </p:txBody>
      </p:sp>
      <p:sp>
        <p:nvSpPr>
          <p:cNvPr id="53343" name="Text Box 95"/>
          <p:cNvSpPr txBox="1">
            <a:spLocks noChangeArrowheads="1"/>
          </p:cNvSpPr>
          <p:nvPr/>
        </p:nvSpPr>
        <p:spPr bwMode="auto">
          <a:xfrm>
            <a:off x="2819400" y="41910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0000"/>
                </a:solidFill>
              </a:rPr>
              <a:t>?</a:t>
            </a:r>
          </a:p>
        </p:txBody>
      </p:sp>
      <p:sp>
        <p:nvSpPr>
          <p:cNvPr id="53348" name="Text Box 100"/>
          <p:cNvSpPr txBox="1">
            <a:spLocks noChangeArrowheads="1"/>
          </p:cNvSpPr>
          <p:nvPr/>
        </p:nvSpPr>
        <p:spPr bwMode="auto">
          <a:xfrm>
            <a:off x="1295400" y="41910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0000"/>
                </a:solidFill>
              </a:rPr>
              <a:t>?</a:t>
            </a:r>
          </a:p>
        </p:txBody>
      </p:sp>
      <p:sp>
        <p:nvSpPr>
          <p:cNvPr id="53355" name="Text Box 107"/>
          <p:cNvSpPr txBox="1">
            <a:spLocks noChangeArrowheads="1"/>
          </p:cNvSpPr>
          <p:nvPr/>
        </p:nvSpPr>
        <p:spPr bwMode="auto">
          <a:xfrm>
            <a:off x="152400" y="1676400"/>
            <a:ext cx="3276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t>Bảng 9.1. Bảng kết quả</a:t>
            </a:r>
          </a:p>
        </p:txBody>
      </p:sp>
      <p:sp>
        <p:nvSpPr>
          <p:cNvPr id="53361" name="Text Box 113"/>
          <p:cNvSpPr txBox="1">
            <a:spLocks noChangeArrowheads="1"/>
          </p:cNvSpPr>
          <p:nvPr/>
        </p:nvSpPr>
        <p:spPr bwMode="auto">
          <a:xfrm>
            <a:off x="6629400" y="39624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0000"/>
                </a:solidFill>
              </a:rPr>
              <a:t>7</a:t>
            </a:r>
          </a:p>
        </p:txBody>
      </p:sp>
      <p:sp>
        <p:nvSpPr>
          <p:cNvPr id="53362" name="Text Box 114"/>
          <p:cNvSpPr txBox="1">
            <a:spLocks noChangeArrowheads="1"/>
          </p:cNvSpPr>
          <p:nvPr/>
        </p:nvSpPr>
        <p:spPr bwMode="auto">
          <a:xfrm>
            <a:off x="1828800" y="72390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0000"/>
                </a:solidFill>
              </a:rPr>
              <a:t>0.5</a:t>
            </a:r>
          </a:p>
        </p:txBody>
      </p:sp>
      <p:pic>
        <p:nvPicPr>
          <p:cNvPr id="53367" name="Picture 119" descr="lo x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0050" y="2057400"/>
            <a:ext cx="590550" cy="2295525"/>
          </a:xfrm>
          <a:prstGeom prst="rect">
            <a:avLst/>
          </a:prstGeom>
          <a:noFill/>
          <a:extLst>
            <a:ext uri="{909E8E84-426E-40DD-AFC4-6F175D3DCCD1}">
              <a14:hiddenFill xmlns:a14="http://schemas.microsoft.com/office/drawing/2010/main">
                <a:solidFill>
                  <a:srgbClr val="FFFFFF"/>
                </a:solidFill>
              </a14:hiddenFill>
            </a:ext>
          </a:extLst>
        </p:spPr>
      </p:pic>
      <p:sp>
        <p:nvSpPr>
          <p:cNvPr id="53368" name="Text Box 120"/>
          <p:cNvSpPr txBox="1">
            <a:spLocks noChangeArrowheads="1"/>
          </p:cNvSpPr>
          <p:nvPr/>
        </p:nvSpPr>
        <p:spPr bwMode="auto">
          <a:xfrm>
            <a:off x="0" y="3810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u="sng">
                <a:solidFill>
                  <a:srgbClr val="000066"/>
                </a:solidFill>
              </a:rPr>
              <a:t>Tiến Hành Thí nghiệm:</a:t>
            </a:r>
          </a:p>
        </p:txBody>
      </p:sp>
      <p:sp>
        <p:nvSpPr>
          <p:cNvPr id="53369" name="Text Box 121"/>
          <p:cNvSpPr txBox="1">
            <a:spLocks noChangeArrowheads="1"/>
          </p:cNvSpPr>
          <p:nvPr/>
        </p:nvSpPr>
        <p:spPr bwMode="auto">
          <a:xfrm>
            <a:off x="3124200" y="3810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t>Treo một lò xo vào giá thí nghiệm</a:t>
            </a:r>
          </a:p>
        </p:txBody>
      </p:sp>
      <p:sp>
        <p:nvSpPr>
          <p:cNvPr id="53370" name="WordArt 122" descr="Paper bag"/>
          <p:cNvSpPr>
            <a:spLocks noChangeArrowheads="1" noChangeShapeType="1" noTextEdit="1"/>
          </p:cNvSpPr>
          <p:nvPr/>
        </p:nvSpPr>
        <p:spPr bwMode="auto">
          <a:xfrm>
            <a:off x="2362200" y="47625"/>
            <a:ext cx="4191000" cy="4095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200" kern="10">
                <a:ln w="9525">
                  <a:solidFill>
                    <a:srgbClr val="000000"/>
                  </a:solidFill>
                  <a:round/>
                  <a:headEnd/>
                  <a:tailEnd/>
                </a:ln>
                <a:blipFill dpi="0" rotWithShape="0">
                  <a:blip r:embed="rId8"/>
                  <a:srcRect/>
                  <a:tile tx="0" ty="0" sx="100000" sy="100000" flip="none" algn="tl"/>
                </a:blipFill>
                <a:latin typeface="Times New Roman"/>
                <a:cs typeface="Times New Roman"/>
              </a:rPr>
              <a:t>BÀI 9. LỰC ĐÀN HỒI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blinds(horizontal)">
                                      <p:cBhvr>
                                        <p:cTn id="7" dur="500"/>
                                        <p:tgtEl>
                                          <p:spTgt spid="53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53332"/>
                                        </p:tgtEl>
                                        <p:attrNameLst>
                                          <p:attrName>style.visibility</p:attrName>
                                        </p:attrNameLst>
                                      </p:cBhvr>
                                      <p:to>
                                        <p:strVal val="visible"/>
                                      </p:to>
                                    </p:set>
                                    <p:animEffect transition="in" filter="strips(downLeft)">
                                      <p:cBhvr>
                                        <p:cTn id="12" dur="500"/>
                                        <p:tgtEl>
                                          <p:spTgt spid="53332"/>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5333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3337"/>
                                        </p:tgtEl>
                                        <p:attrNameLst>
                                          <p:attrName>style.visibility</p:attrName>
                                        </p:attrNameLst>
                                      </p:cBhvr>
                                      <p:to>
                                        <p:strVal val="visible"/>
                                      </p:to>
                                    </p:set>
                                    <p:animEffect transition="in" filter="randombar(horizontal)">
                                      <p:cBhvr>
                                        <p:cTn id="20" dur="500"/>
                                        <p:tgtEl>
                                          <p:spTgt spid="53337"/>
                                        </p:tgtEl>
                                      </p:cBhvr>
                                    </p:animEffect>
                                  </p:childTnLst>
                                </p:cTn>
                              </p:par>
                            </p:childTnLst>
                          </p:cTn>
                        </p:par>
                        <p:par>
                          <p:cTn id="21" fill="hold" nodeType="afterGroup">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53336"/>
                                        </p:tgtEl>
                                        <p:attrNameLst>
                                          <p:attrName>style.visibility</p:attrName>
                                        </p:attrNameLst>
                                      </p:cBhvr>
                                      <p:to>
                                        <p:strVal val="visible"/>
                                      </p:to>
                                    </p:set>
                                    <p:anim calcmode="lin" valueType="num">
                                      <p:cBhvr additive="base">
                                        <p:cTn id="24" dur="500" fill="hold"/>
                                        <p:tgtEl>
                                          <p:spTgt spid="53336"/>
                                        </p:tgtEl>
                                        <p:attrNameLst>
                                          <p:attrName>ppt_x</p:attrName>
                                        </p:attrNameLst>
                                      </p:cBhvr>
                                      <p:tavLst>
                                        <p:tav tm="0">
                                          <p:val>
                                            <p:strVal val="#ppt_x"/>
                                          </p:val>
                                        </p:tav>
                                        <p:tav tm="100000">
                                          <p:val>
                                            <p:strVal val="#ppt_x"/>
                                          </p:val>
                                        </p:tav>
                                      </p:tavLst>
                                    </p:anim>
                                    <p:anim calcmode="lin" valueType="num">
                                      <p:cBhvr additive="base">
                                        <p:cTn id="25" dur="500" fill="hold"/>
                                        <p:tgtEl>
                                          <p:spTgt spid="53336"/>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3355"/>
                                        </p:tgtEl>
                                        <p:attrNameLst>
                                          <p:attrName>style.visibility</p:attrName>
                                        </p:attrNameLst>
                                      </p:cBhvr>
                                      <p:to>
                                        <p:strVal val="visible"/>
                                      </p:to>
                                    </p:set>
                                    <p:animEffect transition="in" filter="blinds(horizontal)">
                                      <p:cBhvr>
                                        <p:cTn id="30" dur="500"/>
                                        <p:tgtEl>
                                          <p:spTgt spid="53355"/>
                                        </p:tgtEl>
                                      </p:cBhvr>
                                    </p:animEffect>
                                  </p:childTnLst>
                                </p:cTn>
                              </p:par>
                              <p:par>
                                <p:cTn id="31" presetID="4" presetClass="entr" presetSubtype="16" fill="hold" nodeType="withEffect">
                                  <p:stCondLst>
                                    <p:cond delay="0"/>
                                  </p:stCondLst>
                                  <p:childTnLst>
                                    <p:set>
                                      <p:cBhvr>
                                        <p:cTn id="32" dur="1" fill="hold">
                                          <p:stCondLst>
                                            <p:cond delay="0"/>
                                          </p:stCondLst>
                                        </p:cTn>
                                        <p:tgtEl>
                                          <p:spTgt spid="53356"/>
                                        </p:tgtEl>
                                        <p:attrNameLst>
                                          <p:attrName>style.visibility</p:attrName>
                                        </p:attrNameLst>
                                      </p:cBhvr>
                                      <p:to>
                                        <p:strVal val="visible"/>
                                      </p:to>
                                    </p:set>
                                    <p:animEffect transition="in" filter="box(in)">
                                      <p:cBhvr>
                                        <p:cTn id="33" dur="500"/>
                                        <p:tgtEl>
                                          <p:spTgt spid="5335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53343"/>
                                        </p:tgtEl>
                                        <p:attrNameLst>
                                          <p:attrName>style.visibility</p:attrName>
                                        </p:attrNameLst>
                                      </p:cBhvr>
                                      <p:to>
                                        <p:strVal val="visible"/>
                                      </p:to>
                                    </p:set>
                                    <p:animEffect transition="in" filter="box(in)">
                                      <p:cBhvr>
                                        <p:cTn id="38" dur="500"/>
                                        <p:tgtEl>
                                          <p:spTgt spid="5334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53348"/>
                                        </p:tgtEl>
                                        <p:attrNameLst>
                                          <p:attrName>style.visibility</p:attrName>
                                        </p:attrNameLst>
                                      </p:cBhvr>
                                      <p:to>
                                        <p:strVal val="visible"/>
                                      </p:to>
                                    </p:set>
                                    <p:animEffect transition="in" filter="box(in)">
                                      <p:cBhvr>
                                        <p:cTn id="43" dur="500"/>
                                        <p:tgtEl>
                                          <p:spTgt spid="5334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xit" presetSubtype="4" fill="hold" grpId="1" nodeType="clickEffect">
                                  <p:stCondLst>
                                    <p:cond delay="0"/>
                                  </p:stCondLst>
                                  <p:childTnLst>
                                    <p:anim calcmode="lin" valueType="num">
                                      <p:cBhvr additive="base">
                                        <p:cTn id="47" dur="500"/>
                                        <p:tgtEl>
                                          <p:spTgt spid="53343"/>
                                        </p:tgtEl>
                                        <p:attrNameLst>
                                          <p:attrName>ppt_x</p:attrName>
                                        </p:attrNameLst>
                                      </p:cBhvr>
                                      <p:tavLst>
                                        <p:tav tm="0">
                                          <p:val>
                                            <p:strVal val="ppt_x"/>
                                          </p:val>
                                        </p:tav>
                                        <p:tav tm="100000">
                                          <p:val>
                                            <p:strVal val="ppt_x"/>
                                          </p:val>
                                        </p:tav>
                                      </p:tavLst>
                                    </p:anim>
                                    <p:anim calcmode="lin" valueType="num">
                                      <p:cBhvr additive="base">
                                        <p:cTn id="48" dur="500"/>
                                        <p:tgtEl>
                                          <p:spTgt spid="53343"/>
                                        </p:tgtEl>
                                        <p:attrNameLst>
                                          <p:attrName>ppt_y</p:attrName>
                                        </p:attrNameLst>
                                      </p:cBhvr>
                                      <p:tavLst>
                                        <p:tav tm="0">
                                          <p:val>
                                            <p:strVal val="ppt_y"/>
                                          </p:val>
                                        </p:tav>
                                        <p:tav tm="100000">
                                          <p:val>
                                            <p:strVal val="1+ppt_h/2"/>
                                          </p:val>
                                        </p:tav>
                                      </p:tavLst>
                                    </p:anim>
                                    <p:set>
                                      <p:cBhvr>
                                        <p:cTn id="49" dur="1" fill="hold">
                                          <p:stCondLst>
                                            <p:cond delay="499"/>
                                          </p:stCondLst>
                                        </p:cTn>
                                        <p:tgtEl>
                                          <p:spTgt spid="53343"/>
                                        </p:tgtEl>
                                        <p:attrNameLst>
                                          <p:attrName>style.visibility</p:attrName>
                                        </p:attrNameLst>
                                      </p:cBhvr>
                                      <p:to>
                                        <p:strVal val="hidden"/>
                                      </p:to>
                                    </p:set>
                                  </p:childTnLst>
                                </p:cTn>
                              </p:par>
                              <p:par>
                                <p:cTn id="50" presetID="35" presetClass="path" presetSubtype="0" accel="50000" decel="50000" fill="hold" grpId="0" nodeType="withEffect">
                                  <p:stCondLst>
                                    <p:cond delay="0"/>
                                  </p:stCondLst>
                                  <p:childTnLst>
                                    <p:animMotion origin="layout" path="M -3.33333E-6 -2.96296E-6 L -0.4125 0.03773 " pathEditMode="relative" rAng="0" ptsTypes="AA">
                                      <p:cBhvr>
                                        <p:cTn id="51" dur="2000" fill="hold"/>
                                        <p:tgtEl>
                                          <p:spTgt spid="53361"/>
                                        </p:tgtEl>
                                        <p:attrNameLst>
                                          <p:attrName>ppt_x</p:attrName>
                                          <p:attrName>ppt_y</p:attrName>
                                        </p:attrNameLst>
                                      </p:cBhvr>
                                      <p:rCtr x="-20625" y="1875"/>
                                    </p:animMotion>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53362"/>
                                        </p:tgtEl>
                                        <p:attrNameLst>
                                          <p:attrName>style.visibility</p:attrName>
                                        </p:attrNameLst>
                                      </p:cBhvr>
                                      <p:to>
                                        <p:strVal val="visible"/>
                                      </p:to>
                                    </p:set>
                                    <p:animEffect transition="in" filter="box(in)">
                                      <p:cBhvr>
                                        <p:cTn id="56" dur="500"/>
                                        <p:tgtEl>
                                          <p:spTgt spid="5336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xit" presetSubtype="4" fill="hold" grpId="1" nodeType="clickEffect">
                                  <p:stCondLst>
                                    <p:cond delay="0"/>
                                  </p:stCondLst>
                                  <p:childTnLst>
                                    <p:anim calcmode="lin" valueType="num">
                                      <p:cBhvr additive="base">
                                        <p:cTn id="60" dur="500"/>
                                        <p:tgtEl>
                                          <p:spTgt spid="53348"/>
                                        </p:tgtEl>
                                        <p:attrNameLst>
                                          <p:attrName>ppt_x</p:attrName>
                                        </p:attrNameLst>
                                      </p:cBhvr>
                                      <p:tavLst>
                                        <p:tav tm="0">
                                          <p:val>
                                            <p:strVal val="ppt_x"/>
                                          </p:val>
                                        </p:tav>
                                        <p:tav tm="100000">
                                          <p:val>
                                            <p:strVal val="ppt_x"/>
                                          </p:val>
                                        </p:tav>
                                      </p:tavLst>
                                    </p:anim>
                                    <p:anim calcmode="lin" valueType="num">
                                      <p:cBhvr additive="base">
                                        <p:cTn id="61" dur="500"/>
                                        <p:tgtEl>
                                          <p:spTgt spid="53348"/>
                                        </p:tgtEl>
                                        <p:attrNameLst>
                                          <p:attrName>ppt_y</p:attrName>
                                        </p:attrNameLst>
                                      </p:cBhvr>
                                      <p:tavLst>
                                        <p:tav tm="0">
                                          <p:val>
                                            <p:strVal val="ppt_y"/>
                                          </p:val>
                                        </p:tav>
                                        <p:tav tm="100000">
                                          <p:val>
                                            <p:strVal val="1+ppt_h/2"/>
                                          </p:val>
                                        </p:tav>
                                      </p:tavLst>
                                    </p:anim>
                                    <p:set>
                                      <p:cBhvr>
                                        <p:cTn id="62" dur="1" fill="hold">
                                          <p:stCondLst>
                                            <p:cond delay="499"/>
                                          </p:stCondLst>
                                        </p:cTn>
                                        <p:tgtEl>
                                          <p:spTgt spid="53348"/>
                                        </p:tgtEl>
                                        <p:attrNameLst>
                                          <p:attrName>style.visibility</p:attrName>
                                        </p:attrNameLst>
                                      </p:cBhvr>
                                      <p:to>
                                        <p:strVal val="hidden"/>
                                      </p:to>
                                    </p:set>
                                  </p:childTnLst>
                                </p:cTn>
                              </p:par>
                              <p:par>
                                <p:cTn id="63" presetID="64" presetClass="path" presetSubtype="0" accel="50000" decel="50000" fill="hold" grpId="1" nodeType="withEffect">
                                  <p:stCondLst>
                                    <p:cond delay="0"/>
                                  </p:stCondLst>
                                  <p:childTnLst>
                                    <p:animMotion origin="layout" path="M 0.00834 -0.00023 L -0.06666 -0.44005 " pathEditMode="relative" rAng="0" ptsTypes="AA">
                                      <p:cBhvr>
                                        <p:cTn id="64" dur="2000" fill="hold"/>
                                        <p:tgtEl>
                                          <p:spTgt spid="53362"/>
                                        </p:tgtEl>
                                        <p:attrNameLst>
                                          <p:attrName>ppt_x</p:attrName>
                                          <p:attrName>ppt_y</p:attrName>
                                        </p:attrNameLst>
                                      </p:cBhvr>
                                      <p:rCtr x="-3750" y="-21991"/>
                                    </p:animMotion>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xit" presetSubtype="10" fill="hold" nodeType="clickEffect">
                                  <p:stCondLst>
                                    <p:cond delay="0"/>
                                  </p:stCondLst>
                                  <p:childTnLst>
                                    <p:animEffect transition="out" filter="blinds(horizontal)">
                                      <p:cBhvr>
                                        <p:cTn id="68" dur="500"/>
                                        <p:tgtEl>
                                          <p:spTgt spid="53332"/>
                                        </p:tgtEl>
                                      </p:cBhvr>
                                    </p:animEffect>
                                    <p:set>
                                      <p:cBhvr>
                                        <p:cTn id="69" dur="1" fill="hold">
                                          <p:stCondLst>
                                            <p:cond delay="499"/>
                                          </p:stCondLst>
                                        </p:cTn>
                                        <p:tgtEl>
                                          <p:spTgt spid="53332"/>
                                        </p:tgtEl>
                                        <p:attrNameLst>
                                          <p:attrName>style.visibility</p:attrName>
                                        </p:attrNameLst>
                                      </p:cBhvr>
                                      <p:to>
                                        <p:strVal val="hidden"/>
                                      </p:to>
                                    </p:set>
                                  </p:childTnLst>
                                </p:cTn>
                              </p:par>
                              <p:par>
                                <p:cTn id="70" presetID="4" presetClass="entr" presetSubtype="16" fill="hold" nodeType="withEffect">
                                  <p:stCondLst>
                                    <p:cond delay="0"/>
                                  </p:stCondLst>
                                  <p:childTnLst>
                                    <p:set>
                                      <p:cBhvr>
                                        <p:cTn id="71" dur="1" fill="hold">
                                          <p:stCondLst>
                                            <p:cond delay="0"/>
                                          </p:stCondLst>
                                        </p:cTn>
                                        <p:tgtEl>
                                          <p:spTgt spid="53367"/>
                                        </p:tgtEl>
                                        <p:attrNameLst>
                                          <p:attrName>style.visibility</p:attrName>
                                        </p:attrNameLst>
                                      </p:cBhvr>
                                      <p:to>
                                        <p:strVal val="visible"/>
                                      </p:to>
                                    </p:set>
                                    <p:animEffect transition="in" filter="box(in)">
                                      <p:cBhvr>
                                        <p:cTn id="72" dur="500"/>
                                        <p:tgtEl>
                                          <p:spTgt spid="53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P spid="53335" grpId="0" autoUpdateAnimBg="0"/>
      <p:bldP spid="53336" grpId="0" autoUpdateAnimBg="0"/>
      <p:bldP spid="53337" grpId="0" animBg="1" autoUpdateAnimBg="0"/>
      <p:bldP spid="53343" grpId="0" autoUpdateAnimBg="0"/>
      <p:bldP spid="53343" grpId="1"/>
      <p:bldP spid="53348" grpId="0" autoUpdateAnimBg="0"/>
      <p:bldP spid="53348" grpId="1"/>
      <p:bldP spid="53355" grpId="0" animBg="1"/>
      <p:bldP spid="53361" grpId="0"/>
      <p:bldP spid="53362" grpId="0" autoUpdateAnimBg="0"/>
      <p:bldP spid="53362" grpId="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4343400" y="609600"/>
            <a:ext cx="449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vi-VN" sz="1600" b="1">
              <a:latin typeface="VNI-Centur" pitchFamily="2" charset="0"/>
            </a:endParaRPr>
          </a:p>
        </p:txBody>
      </p:sp>
      <p:pic>
        <p:nvPicPr>
          <p:cNvPr id="56323" name="Picture 3"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913" y="1752600"/>
            <a:ext cx="195262" cy="4486275"/>
          </a:xfrm>
          <a:prstGeom prst="rect">
            <a:avLst/>
          </a:prstGeom>
          <a:noFill/>
          <a:extLst>
            <a:ext uri="{909E8E84-426E-40DD-AFC4-6F175D3DCCD1}">
              <a14:hiddenFill xmlns:a14="http://schemas.microsoft.com/office/drawing/2010/main">
                <a:solidFill>
                  <a:srgbClr val="FFFFFF"/>
                </a:solidFill>
              </a14:hiddenFill>
            </a:ext>
          </a:extLst>
        </p:spPr>
      </p:pic>
      <p:pic>
        <p:nvPicPr>
          <p:cNvPr id="56324" name="Picture 4" descr="lo x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1450" y="2276475"/>
            <a:ext cx="590550" cy="2219325"/>
          </a:xfrm>
          <a:prstGeom prst="rect">
            <a:avLst/>
          </a:prstGeom>
          <a:noFill/>
          <a:extLst>
            <a:ext uri="{909E8E84-426E-40DD-AFC4-6F175D3DCCD1}">
              <a14:hiddenFill xmlns:a14="http://schemas.microsoft.com/office/drawing/2010/main">
                <a:solidFill>
                  <a:srgbClr val="FFFFFF"/>
                </a:solidFill>
              </a14:hiddenFill>
            </a:ext>
          </a:extLst>
        </p:spPr>
      </p:pic>
      <p:sp>
        <p:nvSpPr>
          <p:cNvPr id="56325" name="Text Box 5"/>
          <p:cNvSpPr txBox="1">
            <a:spLocks noChangeArrowheads="1"/>
          </p:cNvSpPr>
          <p:nvPr/>
        </p:nvSpPr>
        <p:spPr bwMode="auto">
          <a:xfrm>
            <a:off x="4953000" y="295275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l</a:t>
            </a:r>
            <a:r>
              <a:rPr lang="en-US" b="1" baseline="-25000">
                <a:solidFill>
                  <a:srgbClr val="FF0000"/>
                </a:solidFill>
              </a:rPr>
              <a:t>2</a:t>
            </a:r>
            <a:r>
              <a:rPr lang="en-US" sz="3200" b="1">
                <a:solidFill>
                  <a:srgbClr val="990000"/>
                </a:solidFill>
                <a:latin typeface=".VnKoala" pitchFamily="34" charset="0"/>
              </a:rPr>
              <a:t> </a:t>
            </a:r>
            <a:endParaRPr lang="en-US" sz="2800" b="1">
              <a:solidFill>
                <a:srgbClr val="990000"/>
              </a:solidFill>
              <a:latin typeface="VNI-Times" pitchFamily="2" charset="0"/>
            </a:endParaRPr>
          </a:p>
        </p:txBody>
      </p:sp>
      <p:sp>
        <p:nvSpPr>
          <p:cNvPr id="56326" name="Rectangle 6"/>
          <p:cNvSpPr>
            <a:spLocks noChangeArrowheads="1"/>
          </p:cNvSpPr>
          <p:nvPr/>
        </p:nvSpPr>
        <p:spPr bwMode="auto">
          <a:xfrm>
            <a:off x="5257800" y="6172200"/>
            <a:ext cx="2438400" cy="2286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56327" name="Picture 7" descr="qua n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0250" y="5705475"/>
            <a:ext cx="438150" cy="342900"/>
          </a:xfrm>
          <a:prstGeom prst="rect">
            <a:avLst/>
          </a:prstGeom>
          <a:noFill/>
          <a:extLst>
            <a:ext uri="{909E8E84-426E-40DD-AFC4-6F175D3DCCD1}">
              <a14:hiddenFill xmlns:a14="http://schemas.microsoft.com/office/drawing/2010/main">
                <a:solidFill>
                  <a:srgbClr val="FFFFFF"/>
                </a:solidFill>
              </a14:hiddenFill>
            </a:ext>
          </a:extLst>
        </p:spPr>
      </p:pic>
      <p:pic>
        <p:nvPicPr>
          <p:cNvPr id="56328" name="Picture 8" descr="qua n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0250" y="6024563"/>
            <a:ext cx="438150" cy="342900"/>
          </a:xfrm>
          <a:prstGeom prst="rect">
            <a:avLst/>
          </a:prstGeom>
          <a:noFill/>
          <a:extLst>
            <a:ext uri="{909E8E84-426E-40DD-AFC4-6F175D3DCCD1}">
              <a14:hiddenFill xmlns:a14="http://schemas.microsoft.com/office/drawing/2010/main">
                <a:solidFill>
                  <a:srgbClr val="FFFFFF"/>
                </a:solidFill>
              </a14:hiddenFill>
            </a:ext>
          </a:extLst>
        </p:spPr>
      </p:pic>
      <p:sp>
        <p:nvSpPr>
          <p:cNvPr id="56329" name="AutoShape 9"/>
          <p:cNvSpPr>
            <a:spLocks/>
          </p:cNvSpPr>
          <p:nvPr/>
        </p:nvSpPr>
        <p:spPr bwMode="auto">
          <a:xfrm>
            <a:off x="5581650" y="2171700"/>
            <a:ext cx="228600" cy="2476500"/>
          </a:xfrm>
          <a:prstGeom prst="leftBrace">
            <a:avLst>
              <a:gd name="adj1" fmla="val 90278"/>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6330" name="AutoShape 10"/>
          <p:cNvSpPr>
            <a:spLocks/>
          </p:cNvSpPr>
          <p:nvPr/>
        </p:nvSpPr>
        <p:spPr bwMode="auto">
          <a:xfrm>
            <a:off x="7315200" y="2209800"/>
            <a:ext cx="228600" cy="1905000"/>
          </a:xfrm>
          <a:prstGeom prst="leftBrace">
            <a:avLst>
              <a:gd name="adj1" fmla="val 69444"/>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6331" name="Rectangle 11"/>
          <p:cNvSpPr>
            <a:spLocks noChangeArrowheads="1"/>
          </p:cNvSpPr>
          <p:nvPr/>
        </p:nvSpPr>
        <p:spPr bwMode="auto">
          <a:xfrm>
            <a:off x="6858000" y="2860675"/>
            <a:ext cx="4175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rPr>
              <a:t>l</a:t>
            </a:r>
            <a:r>
              <a:rPr lang="en-US" sz="2800" b="1" baseline="-25000">
                <a:solidFill>
                  <a:srgbClr val="FF0000"/>
                </a:solidFill>
              </a:rPr>
              <a:t>0</a:t>
            </a:r>
          </a:p>
        </p:txBody>
      </p:sp>
      <p:pic>
        <p:nvPicPr>
          <p:cNvPr id="56332" name="Picture 12" descr="¸ds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060575"/>
            <a:ext cx="3886200" cy="225425"/>
          </a:xfrm>
          <a:prstGeom prst="rect">
            <a:avLst/>
          </a:prstGeom>
          <a:noFill/>
          <a:extLst>
            <a:ext uri="{909E8E84-426E-40DD-AFC4-6F175D3DCCD1}">
              <a14:hiddenFill xmlns:a14="http://schemas.microsoft.com/office/drawing/2010/main">
                <a:solidFill>
                  <a:srgbClr val="FFFFFF"/>
                </a:solidFill>
              </a14:hiddenFill>
            </a:ext>
          </a:extLst>
        </p:spPr>
      </p:pic>
      <p:pic>
        <p:nvPicPr>
          <p:cNvPr id="56333" name="Picture 13" descr="thuoc 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5975" y="2205038"/>
            <a:ext cx="714375" cy="3967162"/>
          </a:xfrm>
          <a:prstGeom prst="rect">
            <a:avLst/>
          </a:prstGeom>
          <a:noFill/>
          <a:extLst>
            <a:ext uri="{909E8E84-426E-40DD-AFC4-6F175D3DCCD1}">
              <a14:hiddenFill xmlns:a14="http://schemas.microsoft.com/office/drawing/2010/main">
                <a:solidFill>
                  <a:srgbClr val="FFFFFF"/>
                </a:solidFill>
              </a14:hiddenFill>
            </a:ext>
          </a:extLst>
        </p:spPr>
      </p:pic>
      <p:pic>
        <p:nvPicPr>
          <p:cNvPr id="56335" name="Picture 15" descr="2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2133600"/>
            <a:ext cx="628650" cy="3657600"/>
          </a:xfrm>
          <a:prstGeom prst="rect">
            <a:avLst/>
          </a:prstGeom>
          <a:noFill/>
          <a:extLst>
            <a:ext uri="{909E8E84-426E-40DD-AFC4-6F175D3DCCD1}">
              <a14:hiddenFill xmlns:a14="http://schemas.microsoft.com/office/drawing/2010/main">
                <a:solidFill>
                  <a:srgbClr val="FFFFFF"/>
                </a:solidFill>
              </a14:hiddenFill>
            </a:ext>
          </a:extLst>
        </p:spPr>
      </p:pic>
      <p:sp>
        <p:nvSpPr>
          <p:cNvPr id="56336" name="Rectangle 16"/>
          <p:cNvSpPr>
            <a:spLocks noChangeArrowheads="1"/>
          </p:cNvSpPr>
          <p:nvPr/>
        </p:nvSpPr>
        <p:spPr bwMode="auto">
          <a:xfrm>
            <a:off x="5715000" y="1981200"/>
            <a:ext cx="304800" cy="304800"/>
          </a:xfrm>
          <a:prstGeom prst="rect">
            <a:avLst/>
          </a:prstGeom>
          <a:solidFill>
            <a:srgbClr val="CC33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6337" name="Text Box 17"/>
          <p:cNvSpPr txBox="1">
            <a:spLocks noChangeArrowheads="1"/>
          </p:cNvSpPr>
          <p:nvPr/>
        </p:nvSpPr>
        <p:spPr bwMode="auto">
          <a:xfrm>
            <a:off x="6343650" y="4433888"/>
            <a:ext cx="2495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latin typeface="Verdana" pitchFamily="34" charset="0"/>
              </a:rPr>
              <a:t>  </a:t>
            </a:r>
            <a:r>
              <a:rPr lang="en-US" sz="1800">
                <a:solidFill>
                  <a:srgbClr val="0000FF"/>
                </a:solidFill>
                <a:latin typeface="Verdana" pitchFamily="34" charset="0"/>
              </a:rPr>
              <a:t>-------------------</a:t>
            </a:r>
          </a:p>
        </p:txBody>
      </p:sp>
      <p:pic>
        <p:nvPicPr>
          <p:cNvPr id="56339" name="Picture 19" descr="lo x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1450" y="2133600"/>
            <a:ext cx="590550" cy="2371725"/>
          </a:xfrm>
          <a:prstGeom prst="rect">
            <a:avLst/>
          </a:prstGeom>
          <a:noFill/>
          <a:extLst>
            <a:ext uri="{909E8E84-426E-40DD-AFC4-6F175D3DCCD1}">
              <a14:hiddenFill xmlns:a14="http://schemas.microsoft.com/office/drawing/2010/main">
                <a:solidFill>
                  <a:srgbClr val="FFFFFF"/>
                </a:solidFill>
              </a14:hiddenFill>
            </a:ext>
          </a:extLst>
        </p:spPr>
      </p:pic>
      <p:sp>
        <p:nvSpPr>
          <p:cNvPr id="56340" name="Text Box 20"/>
          <p:cNvSpPr txBox="1">
            <a:spLocks noChangeArrowheads="1"/>
          </p:cNvSpPr>
          <p:nvPr/>
        </p:nvSpPr>
        <p:spPr bwMode="auto">
          <a:xfrm>
            <a:off x="5105400" y="3900488"/>
            <a:ext cx="4648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latin typeface="Verdana" pitchFamily="34" charset="0"/>
              </a:rPr>
              <a:t>             --------------------------</a:t>
            </a:r>
          </a:p>
        </p:txBody>
      </p:sp>
      <p:graphicFrame>
        <p:nvGraphicFramePr>
          <p:cNvPr id="56438" name="Group 118"/>
          <p:cNvGraphicFramePr>
            <a:graphicFrameLocks noGrp="1"/>
          </p:cNvGraphicFramePr>
          <p:nvPr>
            <p:ph/>
          </p:nvPr>
        </p:nvGraphicFramePr>
        <p:xfrm>
          <a:off x="152400" y="1981200"/>
          <a:ext cx="4724400" cy="4358640"/>
        </p:xfrm>
        <a:graphic>
          <a:graphicData uri="http://schemas.openxmlformats.org/drawingml/2006/table">
            <a:tbl>
              <a:tblPr/>
              <a:tblGrid>
                <a:gridCol w="955675"/>
                <a:gridCol w="1233488"/>
                <a:gridCol w="1060450"/>
                <a:gridCol w="1474787"/>
              </a:tblGrid>
              <a:tr h="1147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Số quả nặng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Tổng trọng lượng quả nặng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Chiều dài lò xo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Độ biến dạng lò xo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3342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 0</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00FF"/>
                          </a:solidFill>
                          <a:effectLst/>
                          <a:latin typeface="Times New Roman" pitchFamily="18" charset="0"/>
                        </a:rPr>
                        <a:t>   0</a:t>
                      </a:r>
                      <a:r>
                        <a:rPr kumimoji="0" lang="en-US" sz="2000" b="1" i="0" u="none" strike="noStrike" cap="none" normalizeH="0" baseline="0" smtClean="0">
                          <a:ln>
                            <a:noFill/>
                          </a:ln>
                          <a:solidFill>
                            <a:schemeClr val="tx1"/>
                          </a:solidFill>
                          <a:effectLst/>
                          <a:latin typeface="Times New Roman" pitchFamily="18" charset="0"/>
                        </a:rPr>
                        <a:t>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l</a:t>
                      </a:r>
                      <a:r>
                        <a:rPr kumimoji="0" lang="en-US" sz="2000" b="1" i="0" u="none" strike="noStrike" cap="none" normalizeH="0" baseline="-25000" smtClean="0">
                          <a:ln>
                            <a:noFill/>
                          </a:ln>
                          <a:solidFill>
                            <a:schemeClr val="tx1"/>
                          </a:solidFill>
                          <a:effectLst/>
                          <a:latin typeface="Times New Roman" pitchFamily="18" charset="0"/>
                        </a:rPr>
                        <a:t>0</a:t>
                      </a:r>
                      <a:r>
                        <a:rPr kumimoji="0" lang="en-US" sz="2000" b="1" i="0" u="none" strike="noStrike" cap="none" normalizeH="0" baseline="0" smtClean="0">
                          <a:ln>
                            <a:noFill/>
                          </a:ln>
                          <a:solidFill>
                            <a:schemeClr val="tx1"/>
                          </a:solidFill>
                          <a:effectLst/>
                          <a:latin typeface="Times New Roman" pitchFamily="18" charset="0"/>
                        </a:rPr>
                        <a:t>= </a:t>
                      </a:r>
                      <a:r>
                        <a:rPr kumimoji="0" lang="en-US" sz="2000" b="1" i="0" u="none" strike="noStrike" cap="none" normalizeH="0" baseline="0" smtClean="0">
                          <a:ln>
                            <a:noFill/>
                          </a:ln>
                          <a:solidFill>
                            <a:srgbClr val="FF0000"/>
                          </a:solidFill>
                          <a:effectLst/>
                          <a:latin typeface="Times New Roman" pitchFamily="18" charset="0"/>
                        </a:rPr>
                        <a:t>6 </a:t>
                      </a:r>
                      <a:r>
                        <a:rPr kumimoji="0" lang="en-US" sz="2000" b="0" i="0" u="none" strike="noStrike" cap="none" normalizeH="0" baseline="0" smtClean="0">
                          <a:ln>
                            <a:noFill/>
                          </a:ln>
                          <a:solidFill>
                            <a:schemeClr val="tx1"/>
                          </a:solidFill>
                          <a:effectLst/>
                          <a:latin typeface="Times New Roman" pitchFamily="18" charset="0"/>
                        </a:rPr>
                        <a:t>cm</a:t>
                      </a: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0066"/>
                          </a:solidFill>
                          <a:effectLst/>
                          <a:latin typeface="Times New Roman" pitchFamily="18" charset="0"/>
                        </a:rPr>
                        <a:t>0</a:t>
                      </a:r>
                      <a:r>
                        <a:rPr kumimoji="0" lang="en-US" sz="2000" b="0" i="0" u="none" strike="noStrike" cap="none" normalizeH="0" baseline="0" smtClean="0">
                          <a:ln>
                            <a:noFill/>
                          </a:ln>
                          <a:solidFill>
                            <a:srgbClr val="000066"/>
                          </a:solidFill>
                          <a:effectLst/>
                          <a:latin typeface="Times New Roman" pitchFamily="18" charset="0"/>
                        </a:rPr>
                        <a:t> </a:t>
                      </a:r>
                      <a:r>
                        <a:rPr kumimoji="0" lang="en-US" sz="2000" b="0" i="0" u="none" strike="noStrike" cap="none" normalizeH="0" baseline="0" smtClean="0">
                          <a:ln>
                            <a:noFill/>
                          </a:ln>
                          <a:solidFill>
                            <a:schemeClr val="tx1"/>
                          </a:solidFill>
                          <a:effectLst/>
                          <a:latin typeface="Times New Roman" pitchFamily="18" charset="0"/>
                        </a:rPr>
                        <a:t> (cm)</a:t>
                      </a:r>
                      <a:r>
                        <a:rPr kumimoji="0" lang="en-US" sz="2000" b="1" i="0" u="none" strike="noStrike" cap="none" normalizeH="0" baseline="0" smtClean="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3501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66FF"/>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FF0000"/>
                          </a:solidFill>
                          <a:effectLst/>
                          <a:latin typeface="Times New Roman" pitchFamily="18" charset="0"/>
                        </a:rPr>
                        <a:t>0.5</a:t>
                      </a:r>
                      <a:r>
                        <a:rPr kumimoji="0" lang="en-US" sz="2000" b="1" i="0" u="none" strike="noStrike" cap="none" normalizeH="0" baseline="0" smtClean="0">
                          <a:ln>
                            <a:noFill/>
                          </a:ln>
                          <a:solidFill>
                            <a:schemeClr val="tx1"/>
                          </a:solidFill>
                          <a:effectLst/>
                          <a:latin typeface="Times New Roman" pitchFamily="18" charset="0"/>
                        </a:rPr>
                        <a:t> (N)</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l</a:t>
                      </a:r>
                      <a:r>
                        <a:rPr kumimoji="0" lang="en-US" sz="2000" b="0" i="0" u="none" strike="noStrike" cap="none" normalizeH="0" baseline="-25000" smtClean="0">
                          <a:ln>
                            <a:noFill/>
                          </a:ln>
                          <a:solidFill>
                            <a:schemeClr val="tx1"/>
                          </a:solidFill>
                          <a:effectLst/>
                          <a:latin typeface="Times New Roman" pitchFamily="18" charset="0"/>
                        </a:rPr>
                        <a:t>1</a:t>
                      </a:r>
                      <a:r>
                        <a:rPr kumimoji="0" lang="en-US" sz="2000" b="1" i="0" u="none" strike="noStrike" cap="none" normalizeH="0" baseline="0" smtClean="0">
                          <a:ln>
                            <a:noFill/>
                          </a:ln>
                          <a:solidFill>
                            <a:schemeClr val="tx1"/>
                          </a:solidFill>
                          <a:effectLst/>
                          <a:latin typeface="Times New Roman" pitchFamily="18" charset="0"/>
                        </a:rPr>
                        <a:t>= </a:t>
                      </a:r>
                      <a:r>
                        <a:rPr kumimoji="0" lang="en-US" sz="2000" b="1" i="0" u="none" strike="noStrike" cap="none" normalizeH="0" baseline="0" smtClean="0">
                          <a:ln>
                            <a:noFill/>
                          </a:ln>
                          <a:solidFill>
                            <a:srgbClr val="FF0000"/>
                          </a:solidFill>
                          <a:effectLst/>
                          <a:latin typeface="Times New Roman" pitchFamily="18" charset="0"/>
                        </a:rPr>
                        <a:t>7</a:t>
                      </a:r>
                      <a:r>
                        <a:rPr kumimoji="0" lang="en-US" sz="2000" b="1" i="0" u="none" strike="noStrike" cap="none" normalizeH="0" baseline="0" smtClean="0">
                          <a:ln>
                            <a:noFill/>
                          </a:ln>
                          <a:solidFill>
                            <a:schemeClr val="tx1"/>
                          </a:solidFill>
                          <a:effectLst/>
                          <a:latin typeface="Times New Roman" pitchFamily="18" charset="0"/>
                        </a:rPr>
                        <a:t> </a:t>
                      </a:r>
                      <a:r>
                        <a:rPr kumimoji="0" lang="en-US" sz="2000" b="0" i="0" u="none" strike="noStrike" cap="none" normalizeH="0" baseline="0" smtClean="0">
                          <a:ln>
                            <a:noFill/>
                          </a:ln>
                          <a:solidFill>
                            <a:schemeClr val="tx1"/>
                          </a:solidFill>
                          <a:effectLst/>
                          <a:latin typeface="Times New Roman" pitchFamily="18" charset="0"/>
                        </a:rPr>
                        <a:t>cm</a:t>
                      </a: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l</a:t>
                      </a:r>
                      <a:r>
                        <a:rPr kumimoji="0" lang="en-US" sz="2000" b="0" i="0" u="none" strike="noStrike" cap="none" normalizeH="0" baseline="-25000" smtClean="0">
                          <a:ln>
                            <a:noFill/>
                          </a:ln>
                          <a:solidFill>
                            <a:schemeClr val="tx1"/>
                          </a:solidFill>
                          <a:effectLst/>
                          <a:latin typeface="Times New Roman" pitchFamily="18" charset="0"/>
                        </a:rPr>
                        <a:t>1</a:t>
                      </a:r>
                      <a:r>
                        <a:rPr kumimoji="0" lang="en-US" sz="2000" b="0" i="0" u="none" strike="noStrike" cap="none" normalizeH="0" baseline="0" smtClean="0">
                          <a:ln>
                            <a:noFill/>
                          </a:ln>
                          <a:solidFill>
                            <a:schemeClr val="tx1"/>
                          </a:solidFill>
                          <a:effectLst/>
                          <a:latin typeface="Times New Roman" pitchFamily="18" charset="0"/>
                        </a:rPr>
                        <a:t>-l</a:t>
                      </a:r>
                      <a:r>
                        <a:rPr kumimoji="0" lang="en-US" sz="2000" b="0" i="0" u="none" strike="noStrike" cap="none" normalizeH="0" baseline="-25000" smtClean="0">
                          <a:ln>
                            <a:noFill/>
                          </a:ln>
                          <a:solidFill>
                            <a:schemeClr val="tx1"/>
                          </a:solidFill>
                          <a:effectLst/>
                          <a:latin typeface="Times New Roman" pitchFamily="18" charset="0"/>
                        </a:rPr>
                        <a:t>0</a:t>
                      </a:r>
                      <a:r>
                        <a:rPr kumimoji="0" lang="en-US" sz="2000" b="1" i="0" u="none" strike="noStrike" cap="none" normalizeH="0" baseline="0" smtClean="0">
                          <a:ln>
                            <a:noFill/>
                          </a:ln>
                          <a:solidFill>
                            <a:schemeClr val="tx1"/>
                          </a:solidFill>
                          <a:effectLst/>
                          <a:latin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rPr>
                        <a:t>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3342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66FF"/>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 . . . .</a:t>
                      </a:r>
                      <a:r>
                        <a:rPr kumimoji="0" lang="en-US" sz="2000" b="1" i="0" u="none" strike="noStrike" cap="none" normalizeH="0" baseline="0" smtClean="0">
                          <a:ln>
                            <a:noFill/>
                          </a:ln>
                          <a:solidFill>
                            <a:schemeClr val="tx1"/>
                          </a:solidFill>
                          <a:effectLst/>
                          <a:latin typeface="Times New Roman" pitchFamily="18" charset="0"/>
                        </a:rPr>
                        <a:t>(N)</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l</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1" i="0" u="none" strike="noStrike" cap="none" normalizeH="0" baseline="0" smtClean="0">
                          <a:ln>
                            <a:noFill/>
                          </a:ln>
                          <a:solidFill>
                            <a:schemeClr val="tx1"/>
                          </a:solidFill>
                          <a:effectLst/>
                          <a:latin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rPr>
                        <a:t>cm</a:t>
                      </a: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l</a:t>
                      </a:r>
                      <a:r>
                        <a:rPr kumimoji="0" lang="en-US" sz="2000" b="0" i="0" u="none" strike="noStrike" cap="none" normalizeH="0" baseline="-25000" smtClean="0">
                          <a:ln>
                            <a:noFill/>
                          </a:ln>
                          <a:solidFill>
                            <a:schemeClr val="tx1"/>
                          </a:solidFill>
                          <a:effectLst/>
                          <a:latin typeface="Times New Roman" pitchFamily="18" charset="0"/>
                        </a:rPr>
                        <a:t>2 </a:t>
                      </a:r>
                      <a:r>
                        <a:rPr kumimoji="0" lang="en-US" sz="2000" b="0" i="0" u="none" strike="noStrike" cap="none" normalizeH="0" baseline="0" smtClean="0">
                          <a:ln>
                            <a:noFill/>
                          </a:ln>
                          <a:solidFill>
                            <a:schemeClr val="tx1"/>
                          </a:solidFill>
                          <a:effectLst/>
                          <a:latin typeface="Times New Roman" pitchFamily="18" charset="0"/>
                        </a:rPr>
                        <a:t>-l</a:t>
                      </a:r>
                      <a:r>
                        <a:rPr kumimoji="0" lang="en-US" sz="2000" b="0" i="0" u="none" strike="noStrike" cap="none" normalizeH="0" baseline="-25000" smtClean="0">
                          <a:ln>
                            <a:noFill/>
                          </a:ln>
                          <a:solidFill>
                            <a:schemeClr val="tx1"/>
                          </a:solidFill>
                          <a:effectLst/>
                          <a:latin typeface="Times New Roman" pitchFamily="18" charset="0"/>
                        </a:rPr>
                        <a:t>0</a:t>
                      </a:r>
                      <a:r>
                        <a:rPr kumimoji="0" lang="en-US" sz="2000" b="1" i="0" u="none" strike="noStrike" cap="none" normalizeH="0" baseline="0" smtClean="0">
                          <a:ln>
                            <a:noFill/>
                          </a:ln>
                          <a:solidFill>
                            <a:schemeClr val="tx1"/>
                          </a:solidFill>
                          <a:effectLst/>
                          <a:latin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00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66FF"/>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 . . .</a:t>
                      </a:r>
                      <a:r>
                        <a:rPr kumimoji="0" lang="en-US" sz="2000" b="1" i="0" u="none" strike="noStrike" cap="none" normalizeH="0" baseline="0" smtClean="0">
                          <a:ln>
                            <a:noFill/>
                          </a:ln>
                          <a:solidFill>
                            <a:schemeClr val="tx1"/>
                          </a:solidFill>
                          <a:effectLst/>
                          <a:latin typeface="Times New Roman" pitchFamily="18" charset="0"/>
                        </a:rPr>
                        <a:t>(N)</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l</a:t>
                      </a:r>
                      <a:r>
                        <a:rPr kumimoji="0" lang="en-US" sz="2000" b="0" i="0" u="none" strike="noStrike" cap="none" normalizeH="0" baseline="-25000" smtClean="0">
                          <a:ln>
                            <a:noFill/>
                          </a:ln>
                          <a:solidFill>
                            <a:schemeClr val="tx1"/>
                          </a:solidFill>
                          <a:effectLst/>
                          <a:latin typeface="Times New Roman" pitchFamily="18" charset="0"/>
                        </a:rPr>
                        <a:t>3</a:t>
                      </a:r>
                      <a:r>
                        <a:rPr kumimoji="0" lang="en-US" sz="2000" b="1" i="0" u="none" strike="noStrike" cap="none" normalizeH="0" baseline="0" smtClean="0">
                          <a:ln>
                            <a:noFill/>
                          </a:ln>
                          <a:solidFill>
                            <a:schemeClr val="tx1"/>
                          </a:solidFill>
                          <a:effectLst/>
                          <a:latin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rPr>
                        <a:t>cm</a:t>
                      </a: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l</a:t>
                      </a:r>
                      <a:r>
                        <a:rPr kumimoji="0" lang="en-US" sz="2000" b="0" i="0" u="none" strike="noStrike" cap="none" normalizeH="0" baseline="-25000" smtClean="0">
                          <a:ln>
                            <a:noFill/>
                          </a:ln>
                          <a:solidFill>
                            <a:schemeClr val="tx1"/>
                          </a:solidFill>
                          <a:effectLst/>
                          <a:latin typeface="Times New Roman" pitchFamily="18" charset="0"/>
                        </a:rPr>
                        <a:t>3 </a:t>
                      </a:r>
                      <a:r>
                        <a:rPr kumimoji="0" lang="en-US" sz="2000" b="0" i="0" u="none" strike="noStrike" cap="none" normalizeH="0" baseline="0" smtClean="0">
                          <a:ln>
                            <a:noFill/>
                          </a:ln>
                          <a:solidFill>
                            <a:schemeClr val="tx1"/>
                          </a:solidFill>
                          <a:effectLst/>
                          <a:latin typeface="Times New Roman" pitchFamily="18" charset="0"/>
                        </a:rPr>
                        <a:t>- l</a:t>
                      </a:r>
                      <a:r>
                        <a:rPr kumimoji="0" lang="en-US" sz="2000" b="0" i="0" u="none" strike="noStrike" cap="none" normalizeH="0" baseline="-25000" smtClean="0">
                          <a:ln>
                            <a:noFill/>
                          </a:ln>
                          <a:solidFill>
                            <a:schemeClr val="tx1"/>
                          </a:solidFill>
                          <a:effectLst/>
                          <a:latin typeface="Times New Roman" pitchFamily="18" charset="0"/>
                        </a:rPr>
                        <a:t>0</a:t>
                      </a:r>
                      <a:r>
                        <a:rPr kumimoji="0" lang="en-US" sz="2000" b="1" i="0" u="none" strike="noStrike" cap="none" normalizeH="0" baseline="0" smtClean="0">
                          <a:ln>
                            <a:noFill/>
                          </a:ln>
                          <a:solidFill>
                            <a:schemeClr val="tx1"/>
                          </a:solidFill>
                          <a:effectLst/>
                          <a:latin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6425" name="Text Box 105"/>
          <p:cNvSpPr txBox="1">
            <a:spLocks noChangeArrowheads="1"/>
          </p:cNvSpPr>
          <p:nvPr/>
        </p:nvSpPr>
        <p:spPr bwMode="auto">
          <a:xfrm>
            <a:off x="0" y="701675"/>
            <a:ext cx="876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B3. Móc hai quả nặng 50 g vào đầu dưới của lò xo. Đo chiều dài của lò xo lúc đó </a:t>
            </a:r>
            <a:r>
              <a:rPr lang="en-US" b="1">
                <a:solidFill>
                  <a:srgbClr val="FF0000"/>
                </a:solidFill>
              </a:rPr>
              <a:t>(l</a:t>
            </a:r>
            <a:r>
              <a:rPr lang="en-US" b="1" baseline="-25000">
                <a:solidFill>
                  <a:srgbClr val="FF0000"/>
                </a:solidFill>
              </a:rPr>
              <a:t>2</a:t>
            </a:r>
            <a:r>
              <a:rPr lang="en-US" b="1">
                <a:solidFill>
                  <a:srgbClr val="FF0000"/>
                </a:solidFill>
              </a:rPr>
              <a:t>).</a:t>
            </a:r>
            <a:r>
              <a:rPr lang="en-US" b="1"/>
              <a:t> Ghi kết quả vào bảng 9.1…</a:t>
            </a:r>
          </a:p>
        </p:txBody>
      </p:sp>
      <p:sp>
        <p:nvSpPr>
          <p:cNvPr id="56427" name="Text Box 107"/>
          <p:cNvSpPr txBox="1">
            <a:spLocks noChangeArrowheads="1"/>
          </p:cNvSpPr>
          <p:nvPr/>
        </p:nvSpPr>
        <p:spPr bwMode="auto">
          <a:xfrm>
            <a:off x="152400" y="1447800"/>
            <a:ext cx="3276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t>Bảng 9.1. Bảng kết quả</a:t>
            </a:r>
          </a:p>
        </p:txBody>
      </p:sp>
      <p:sp>
        <p:nvSpPr>
          <p:cNvPr id="56428" name="Text Box 108"/>
          <p:cNvSpPr txBox="1">
            <a:spLocks noChangeArrowheads="1"/>
          </p:cNvSpPr>
          <p:nvPr/>
        </p:nvSpPr>
        <p:spPr bwMode="auto">
          <a:xfrm>
            <a:off x="2743200" y="48609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0000"/>
                </a:solidFill>
              </a:rPr>
              <a:t>?</a:t>
            </a:r>
          </a:p>
        </p:txBody>
      </p:sp>
      <p:sp>
        <p:nvSpPr>
          <p:cNvPr id="56429" name="Text Box 109"/>
          <p:cNvSpPr txBox="1">
            <a:spLocks noChangeArrowheads="1"/>
          </p:cNvSpPr>
          <p:nvPr/>
        </p:nvSpPr>
        <p:spPr bwMode="auto">
          <a:xfrm>
            <a:off x="1371600" y="48609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0000"/>
                </a:solidFill>
              </a:rPr>
              <a:t>?</a:t>
            </a:r>
          </a:p>
        </p:txBody>
      </p:sp>
      <p:sp>
        <p:nvSpPr>
          <p:cNvPr id="56431" name="Text Box 111"/>
          <p:cNvSpPr txBox="1">
            <a:spLocks noChangeArrowheads="1"/>
          </p:cNvSpPr>
          <p:nvPr/>
        </p:nvSpPr>
        <p:spPr bwMode="auto">
          <a:xfrm>
            <a:off x="2743200" y="48609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0000"/>
                </a:solidFill>
              </a:rPr>
              <a:t>8</a:t>
            </a:r>
          </a:p>
        </p:txBody>
      </p:sp>
      <p:sp>
        <p:nvSpPr>
          <p:cNvPr id="56432" name="Text Box 112"/>
          <p:cNvSpPr txBox="1">
            <a:spLocks noChangeArrowheads="1"/>
          </p:cNvSpPr>
          <p:nvPr/>
        </p:nvSpPr>
        <p:spPr bwMode="auto">
          <a:xfrm>
            <a:off x="1371600" y="48609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0000"/>
                </a:solidFill>
              </a:rPr>
              <a:t>1</a:t>
            </a:r>
          </a:p>
        </p:txBody>
      </p:sp>
      <p:sp>
        <p:nvSpPr>
          <p:cNvPr id="56433" name="Text Box 113"/>
          <p:cNvSpPr txBox="1">
            <a:spLocks noChangeArrowheads="1"/>
          </p:cNvSpPr>
          <p:nvPr/>
        </p:nvSpPr>
        <p:spPr bwMode="auto">
          <a:xfrm>
            <a:off x="76200" y="3810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u="sng">
                <a:solidFill>
                  <a:srgbClr val="000066"/>
                </a:solidFill>
              </a:rPr>
              <a:t>Tiến Hành Thí nghiệm:</a:t>
            </a:r>
          </a:p>
        </p:txBody>
      </p:sp>
      <p:sp>
        <p:nvSpPr>
          <p:cNvPr id="56439" name="WordArt 119" descr="Paper bag"/>
          <p:cNvSpPr>
            <a:spLocks noChangeArrowheads="1" noChangeShapeType="1" noTextEdit="1"/>
          </p:cNvSpPr>
          <p:nvPr/>
        </p:nvSpPr>
        <p:spPr bwMode="auto">
          <a:xfrm>
            <a:off x="2286000" y="-28575"/>
            <a:ext cx="4191000" cy="4095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200" kern="10">
                <a:ln w="9525">
                  <a:solidFill>
                    <a:srgbClr val="000000"/>
                  </a:solidFill>
                  <a:round/>
                  <a:headEnd/>
                  <a:tailEnd/>
                </a:ln>
                <a:blipFill dpi="0" rotWithShape="0">
                  <a:blip r:embed="rId8"/>
                  <a:srcRect/>
                  <a:tile tx="0" ty="0" sx="100000" sy="100000" flip="none" algn="tl"/>
                </a:blipFill>
                <a:latin typeface="Times New Roman"/>
                <a:cs typeface="Times New Roman"/>
              </a:rPr>
              <a:t>BÀI 9. LỰC ĐÀN HỒI</a:t>
            </a:r>
          </a:p>
        </p:txBody>
      </p:sp>
      <p:sp>
        <p:nvSpPr>
          <p:cNvPr id="56440" name="Text Box 120"/>
          <p:cNvSpPr txBox="1">
            <a:spLocks noChangeArrowheads="1"/>
          </p:cNvSpPr>
          <p:nvPr/>
        </p:nvSpPr>
        <p:spPr bwMode="auto">
          <a:xfrm>
            <a:off x="3276600" y="3810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t>Treo một lò xo vào giá thí nghiệm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425"/>
                                        </p:tgtEl>
                                        <p:attrNameLst>
                                          <p:attrName>style.visibility</p:attrName>
                                        </p:attrNameLst>
                                      </p:cBhvr>
                                      <p:to>
                                        <p:strVal val="visible"/>
                                      </p:to>
                                    </p:set>
                                    <p:animEffect transition="in" filter="blinds(horizontal)">
                                      <p:cBhvr>
                                        <p:cTn id="7" dur="500"/>
                                        <p:tgtEl>
                                          <p:spTgt spid="564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nodePh="1">
                                  <p:stCondLst>
                                    <p:cond delay="0"/>
                                  </p:stCondLst>
                                  <p:endCondLst>
                                    <p:cond evt="begin" delay="0">
                                      <p:tn val="10"/>
                                    </p:cond>
                                  </p:endCondLst>
                                  <p:iterate type="lt">
                                    <p:tmAbs val="75"/>
                                  </p:iterate>
                                  <p:childTnLst>
                                    <p:set>
                                      <p:cBhvr>
                                        <p:cTn id="11" dur="1" fill="hold">
                                          <p:stCondLst>
                                            <p:cond delay="74"/>
                                          </p:stCondLst>
                                        </p:cTn>
                                        <p:tgtEl>
                                          <p:spTgt spid="56322"/>
                                        </p:tgtEl>
                                        <p:attrNameLst>
                                          <p:attrName>style.visibility</p:attrName>
                                        </p:attrNameLst>
                                      </p:cBhvr>
                                      <p:to>
                                        <p:strVal val="visible"/>
                                      </p:to>
                                    </p:set>
                                  </p:childTnLst>
                                </p:cTn>
                              </p:par>
                            </p:childTnLst>
                          </p:cTn>
                        </p:par>
                        <p:par>
                          <p:cTn id="12" fill="hold" nodeType="afterGroup">
                            <p:stCondLst>
                              <p:cond delay="0"/>
                            </p:stCondLst>
                            <p:childTnLst>
                              <p:par>
                                <p:cTn id="13" presetID="18" presetClass="entr" presetSubtype="12" fill="hold" nodeType="afterEffect">
                                  <p:stCondLst>
                                    <p:cond delay="0"/>
                                  </p:stCondLst>
                                  <p:childTnLst>
                                    <p:set>
                                      <p:cBhvr>
                                        <p:cTn id="14" dur="1" fill="hold">
                                          <p:stCondLst>
                                            <p:cond delay="0"/>
                                          </p:stCondLst>
                                        </p:cTn>
                                        <p:tgtEl>
                                          <p:spTgt spid="56335"/>
                                        </p:tgtEl>
                                        <p:attrNameLst>
                                          <p:attrName>style.visibility</p:attrName>
                                        </p:attrNameLst>
                                      </p:cBhvr>
                                      <p:to>
                                        <p:strVal val="visible"/>
                                      </p:to>
                                    </p:set>
                                    <p:animEffect transition="in" filter="strips(downLeft)">
                                      <p:cBhvr>
                                        <p:cTn id="15" dur="500"/>
                                        <p:tgtEl>
                                          <p:spTgt spid="56335"/>
                                        </p:tgtEl>
                                      </p:cBhvr>
                                    </p:animEffect>
                                  </p:childTnLst>
                                </p:cTn>
                              </p:par>
                            </p:childTnLst>
                          </p:cTn>
                        </p:par>
                        <p:par>
                          <p:cTn id="16" fill="hold" nodeType="afterGroup">
                            <p:stCondLst>
                              <p:cond delay="500"/>
                            </p:stCondLst>
                            <p:childTnLst>
                              <p:par>
                                <p:cTn id="17" presetID="21" presetClass="entr" presetSubtype="4" fill="hold" grpId="0" nodeType="afterEffect">
                                  <p:stCondLst>
                                    <p:cond delay="0"/>
                                  </p:stCondLst>
                                  <p:childTnLst>
                                    <p:set>
                                      <p:cBhvr>
                                        <p:cTn id="18" dur="1" fill="hold">
                                          <p:stCondLst>
                                            <p:cond delay="0"/>
                                          </p:stCondLst>
                                        </p:cTn>
                                        <p:tgtEl>
                                          <p:spTgt spid="56337"/>
                                        </p:tgtEl>
                                        <p:attrNameLst>
                                          <p:attrName>style.visibility</p:attrName>
                                        </p:attrNameLst>
                                      </p:cBhvr>
                                      <p:to>
                                        <p:strVal val="visible"/>
                                      </p:to>
                                    </p:set>
                                    <p:animEffect transition="in" filter="wheel(4)">
                                      <p:cBhvr>
                                        <p:cTn id="19" dur="500"/>
                                        <p:tgtEl>
                                          <p:spTgt spid="56337"/>
                                        </p:tgtEl>
                                      </p:cBhvr>
                                    </p:animEffect>
                                  </p:childTnLst>
                                </p:cTn>
                              </p:par>
                            </p:childTnLst>
                          </p:cTn>
                        </p:par>
                        <p:par>
                          <p:cTn id="20" fill="hold" nodeType="afterGroup">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56329"/>
                                        </p:tgtEl>
                                        <p:attrNameLst>
                                          <p:attrName>style.visibility</p:attrName>
                                        </p:attrNameLst>
                                      </p:cBhvr>
                                      <p:to>
                                        <p:strVal val="visible"/>
                                      </p:to>
                                    </p:set>
                                    <p:animEffect transition="in" filter="randombar(horizontal)">
                                      <p:cBhvr>
                                        <p:cTn id="23" dur="500"/>
                                        <p:tgtEl>
                                          <p:spTgt spid="56329"/>
                                        </p:tgtEl>
                                      </p:cBhvr>
                                    </p:animEffect>
                                  </p:childTnLst>
                                </p:cTn>
                              </p:par>
                            </p:childTnLst>
                          </p:cTn>
                        </p:par>
                        <p:par>
                          <p:cTn id="24" fill="hold" nodeType="afterGroup">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6325"/>
                                        </p:tgtEl>
                                        <p:attrNameLst>
                                          <p:attrName>style.visibility</p:attrName>
                                        </p:attrNameLst>
                                      </p:cBhvr>
                                      <p:to>
                                        <p:strVal val="visible"/>
                                      </p:to>
                                    </p:set>
                                    <p:anim calcmode="lin" valueType="num">
                                      <p:cBhvr additive="base">
                                        <p:cTn id="27" dur="500" fill="hold"/>
                                        <p:tgtEl>
                                          <p:spTgt spid="56325"/>
                                        </p:tgtEl>
                                        <p:attrNameLst>
                                          <p:attrName>ppt_x</p:attrName>
                                        </p:attrNameLst>
                                      </p:cBhvr>
                                      <p:tavLst>
                                        <p:tav tm="0">
                                          <p:val>
                                            <p:strVal val="#ppt_x"/>
                                          </p:val>
                                        </p:tav>
                                        <p:tav tm="100000">
                                          <p:val>
                                            <p:strVal val="#ppt_x"/>
                                          </p:val>
                                        </p:tav>
                                      </p:tavLst>
                                    </p:anim>
                                    <p:anim calcmode="lin" valueType="num">
                                      <p:cBhvr additive="base">
                                        <p:cTn id="28" dur="500" fill="hold"/>
                                        <p:tgtEl>
                                          <p:spTgt spid="5632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56438"/>
                                        </p:tgtEl>
                                        <p:attrNameLst>
                                          <p:attrName>style.visibility</p:attrName>
                                        </p:attrNameLst>
                                      </p:cBhvr>
                                      <p:to>
                                        <p:strVal val="visible"/>
                                      </p:to>
                                    </p:set>
                                    <p:animEffect transition="in" filter="box(in)">
                                      <p:cBhvr>
                                        <p:cTn id="33" dur="500"/>
                                        <p:tgtEl>
                                          <p:spTgt spid="56438"/>
                                        </p:tgtEl>
                                      </p:cBhvr>
                                    </p:animEffect>
                                  </p:childTnLst>
                                </p:cTn>
                              </p:par>
                            </p:childTnLst>
                          </p:cTn>
                        </p:par>
                        <p:par>
                          <p:cTn id="34" fill="hold" nodeType="afterGroup">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56427"/>
                                        </p:tgtEl>
                                        <p:attrNameLst>
                                          <p:attrName>style.visibility</p:attrName>
                                        </p:attrNameLst>
                                      </p:cBhvr>
                                      <p:to>
                                        <p:strVal val="visible"/>
                                      </p:to>
                                    </p:set>
                                    <p:animEffect transition="in" filter="blinds(horizontal)">
                                      <p:cBhvr>
                                        <p:cTn id="37" dur="500"/>
                                        <p:tgtEl>
                                          <p:spTgt spid="5642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6428"/>
                                        </p:tgtEl>
                                        <p:attrNameLst>
                                          <p:attrName>style.visibility</p:attrName>
                                        </p:attrNameLst>
                                      </p:cBhvr>
                                      <p:to>
                                        <p:strVal val="visible"/>
                                      </p:to>
                                    </p:set>
                                    <p:animEffect transition="in" filter="box(in)">
                                      <p:cBhvr>
                                        <p:cTn id="42" dur="500"/>
                                        <p:tgtEl>
                                          <p:spTgt spid="56428"/>
                                        </p:tgtEl>
                                      </p:cBhvr>
                                    </p:animEffect>
                                  </p:childTnLst>
                                </p:cTn>
                              </p:par>
                            </p:childTnLst>
                          </p:cTn>
                        </p:par>
                        <p:par>
                          <p:cTn id="43" fill="hold" nodeType="afterGroup">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56431"/>
                                        </p:tgtEl>
                                        <p:attrNameLst>
                                          <p:attrName>style.visibility</p:attrName>
                                        </p:attrNameLst>
                                      </p:cBhvr>
                                      <p:to>
                                        <p:strVal val="visible"/>
                                      </p:to>
                                    </p:set>
                                    <p:anim calcmode="lin" valueType="num">
                                      <p:cBhvr additive="base">
                                        <p:cTn id="46" dur="500" fill="hold"/>
                                        <p:tgtEl>
                                          <p:spTgt spid="56431"/>
                                        </p:tgtEl>
                                        <p:attrNameLst>
                                          <p:attrName>ppt_x</p:attrName>
                                        </p:attrNameLst>
                                      </p:cBhvr>
                                      <p:tavLst>
                                        <p:tav tm="0">
                                          <p:val>
                                            <p:strVal val="#ppt_x"/>
                                          </p:val>
                                        </p:tav>
                                        <p:tav tm="100000">
                                          <p:val>
                                            <p:strVal val="#ppt_x"/>
                                          </p:val>
                                        </p:tav>
                                      </p:tavLst>
                                    </p:anim>
                                    <p:anim calcmode="lin" valueType="num">
                                      <p:cBhvr additive="base">
                                        <p:cTn id="47" dur="500" fill="hold"/>
                                        <p:tgtEl>
                                          <p:spTgt spid="56431"/>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6429"/>
                                        </p:tgtEl>
                                        <p:attrNameLst>
                                          <p:attrName>style.visibility</p:attrName>
                                        </p:attrNameLst>
                                      </p:cBhvr>
                                      <p:to>
                                        <p:strVal val="visible"/>
                                      </p:to>
                                    </p:set>
                                    <p:animEffect transition="in" filter="box(in)">
                                      <p:cBhvr>
                                        <p:cTn id="52" dur="500"/>
                                        <p:tgtEl>
                                          <p:spTgt spid="56429"/>
                                        </p:tgtEl>
                                      </p:cBhvr>
                                    </p:animEffect>
                                  </p:childTnLst>
                                </p:cTn>
                              </p:par>
                            </p:childTnLst>
                          </p:cTn>
                        </p:par>
                        <p:par>
                          <p:cTn id="53" fill="hold" nodeType="afterGroup">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56432"/>
                                        </p:tgtEl>
                                        <p:attrNameLst>
                                          <p:attrName>style.visibility</p:attrName>
                                        </p:attrNameLst>
                                      </p:cBhvr>
                                      <p:to>
                                        <p:strVal val="visible"/>
                                      </p:to>
                                    </p:set>
                                    <p:anim calcmode="lin" valueType="num">
                                      <p:cBhvr additive="base">
                                        <p:cTn id="56" dur="500" fill="hold"/>
                                        <p:tgtEl>
                                          <p:spTgt spid="56432"/>
                                        </p:tgtEl>
                                        <p:attrNameLst>
                                          <p:attrName>ppt_x</p:attrName>
                                        </p:attrNameLst>
                                      </p:cBhvr>
                                      <p:tavLst>
                                        <p:tav tm="0">
                                          <p:val>
                                            <p:strVal val="#ppt_x"/>
                                          </p:val>
                                        </p:tav>
                                        <p:tav tm="100000">
                                          <p:val>
                                            <p:strVal val="#ppt_x"/>
                                          </p:val>
                                        </p:tav>
                                      </p:tavLst>
                                    </p:anim>
                                    <p:anim calcmode="lin" valueType="num">
                                      <p:cBhvr additive="base">
                                        <p:cTn id="57" dur="500" fill="hold"/>
                                        <p:tgtEl>
                                          <p:spTgt spid="56432"/>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nodeType="clickEffect">
                                  <p:stCondLst>
                                    <p:cond delay="0"/>
                                  </p:stCondLst>
                                  <p:childTnLst>
                                    <p:set>
                                      <p:cBhvr>
                                        <p:cTn id="61" dur="1" fill="hold">
                                          <p:stCondLst>
                                            <p:cond delay="0"/>
                                          </p:stCondLst>
                                        </p:cTn>
                                        <p:tgtEl>
                                          <p:spTgt spid="56339"/>
                                        </p:tgtEl>
                                        <p:attrNameLst>
                                          <p:attrName>style.visibility</p:attrName>
                                        </p:attrNameLst>
                                      </p:cBhvr>
                                      <p:to>
                                        <p:strVal val="visible"/>
                                      </p:to>
                                    </p:set>
                                    <p:animEffect transition="in" filter="box(in)">
                                      <p:cBhvr>
                                        <p:cTn id="62" dur="500"/>
                                        <p:tgtEl>
                                          <p:spTgt spid="56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P spid="56325" grpId="0" autoUpdateAnimBg="0"/>
      <p:bldP spid="56329" grpId="0" animBg="1"/>
      <p:bldP spid="56337" grpId="0" autoUpdateAnimBg="0"/>
      <p:bldP spid="56425" grpId="0" autoUpdateAnimBg="0"/>
      <p:bldP spid="56427" grpId="0" animBg="1" autoUpdateAnimBg="0"/>
      <p:bldP spid="56428" grpId="0" autoUpdateAnimBg="0"/>
      <p:bldP spid="56429" grpId="0" autoUpdateAnimBg="0"/>
      <p:bldP spid="56431" grpId="0" autoUpdateAnimBg="0"/>
      <p:bldP spid="5643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lo x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8650" y="1600200"/>
            <a:ext cx="59055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1443" name="Picture 3"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1447800"/>
            <a:ext cx="3657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61444" name="Picture 4" descr="¸ds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524000"/>
            <a:ext cx="195263" cy="4505325"/>
          </a:xfrm>
          <a:prstGeom prst="rect">
            <a:avLst/>
          </a:prstGeom>
          <a:noFill/>
          <a:extLst>
            <a:ext uri="{909E8E84-426E-40DD-AFC4-6F175D3DCCD1}">
              <a14:hiddenFill xmlns:a14="http://schemas.microsoft.com/office/drawing/2010/main">
                <a:solidFill>
                  <a:srgbClr val="FFFFFF"/>
                </a:solidFill>
              </a14:hiddenFill>
            </a:ext>
          </a:extLst>
        </p:spPr>
      </p:pic>
      <p:pic>
        <p:nvPicPr>
          <p:cNvPr id="61445" name="Picture 5" descr="qua n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7450" y="5248275"/>
            <a:ext cx="438150" cy="342900"/>
          </a:xfrm>
          <a:prstGeom prst="rect">
            <a:avLst/>
          </a:prstGeom>
          <a:noFill/>
          <a:extLst>
            <a:ext uri="{909E8E84-426E-40DD-AFC4-6F175D3DCCD1}">
              <a14:hiddenFill xmlns:a14="http://schemas.microsoft.com/office/drawing/2010/main">
                <a:solidFill>
                  <a:srgbClr val="FFFFFF"/>
                </a:solidFill>
              </a14:hiddenFill>
            </a:ext>
          </a:extLst>
        </p:spPr>
      </p:pic>
      <p:pic>
        <p:nvPicPr>
          <p:cNvPr id="61446" name="Picture 6" descr="thuoc 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614488"/>
            <a:ext cx="714375" cy="3948112"/>
          </a:xfrm>
          <a:prstGeom prst="rect">
            <a:avLst/>
          </a:prstGeom>
          <a:noFill/>
          <a:extLst>
            <a:ext uri="{909E8E84-426E-40DD-AFC4-6F175D3DCCD1}">
              <a14:hiddenFill xmlns:a14="http://schemas.microsoft.com/office/drawing/2010/main">
                <a:solidFill>
                  <a:srgbClr val="FFFFFF"/>
                </a:solidFill>
              </a14:hiddenFill>
            </a:ext>
          </a:extLst>
        </p:spPr>
      </p:pic>
      <p:pic>
        <p:nvPicPr>
          <p:cNvPr id="61447" name="Picture 7" descr="qua n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7450" y="5567363"/>
            <a:ext cx="438150" cy="342900"/>
          </a:xfrm>
          <a:prstGeom prst="rect">
            <a:avLst/>
          </a:prstGeom>
          <a:noFill/>
          <a:extLst>
            <a:ext uri="{909E8E84-426E-40DD-AFC4-6F175D3DCCD1}">
              <a14:hiddenFill xmlns:a14="http://schemas.microsoft.com/office/drawing/2010/main">
                <a:solidFill>
                  <a:srgbClr val="FFFFFF"/>
                </a:solidFill>
              </a14:hiddenFill>
            </a:ext>
          </a:extLst>
        </p:spPr>
      </p:pic>
      <p:pic>
        <p:nvPicPr>
          <p:cNvPr id="61448" name="Picture 8" descr="qua n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7450" y="5905500"/>
            <a:ext cx="438150" cy="342900"/>
          </a:xfrm>
          <a:prstGeom prst="rect">
            <a:avLst/>
          </a:prstGeom>
          <a:noFill/>
          <a:extLst>
            <a:ext uri="{909E8E84-426E-40DD-AFC4-6F175D3DCCD1}">
              <a14:hiddenFill xmlns:a14="http://schemas.microsoft.com/office/drawing/2010/main">
                <a:solidFill>
                  <a:srgbClr val="FFFFFF"/>
                </a:solidFill>
              </a14:hiddenFill>
            </a:ext>
          </a:extLst>
        </p:spPr>
      </p:pic>
      <p:pic>
        <p:nvPicPr>
          <p:cNvPr id="61449" name="Picture 9" descr="ba 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1600200"/>
            <a:ext cx="609600" cy="4191000"/>
          </a:xfrm>
          <a:prstGeom prst="rect">
            <a:avLst/>
          </a:prstGeom>
          <a:noFill/>
          <a:extLst>
            <a:ext uri="{909E8E84-426E-40DD-AFC4-6F175D3DCCD1}">
              <a14:hiddenFill xmlns:a14="http://schemas.microsoft.com/office/drawing/2010/main">
                <a:solidFill>
                  <a:srgbClr val="FFFFFF"/>
                </a:solidFill>
              </a14:hiddenFill>
            </a:ext>
          </a:extLst>
        </p:spPr>
      </p:pic>
      <p:sp>
        <p:nvSpPr>
          <p:cNvPr id="61450" name="Text Box 10"/>
          <p:cNvSpPr txBox="1">
            <a:spLocks noChangeArrowheads="1"/>
          </p:cNvSpPr>
          <p:nvPr/>
        </p:nvSpPr>
        <p:spPr bwMode="auto">
          <a:xfrm>
            <a:off x="6648450" y="41290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solidFill>
                  <a:srgbClr val="0000FF"/>
                </a:solidFill>
                <a:latin typeface="Verdana" pitchFamily="34" charset="0"/>
              </a:rPr>
              <a:t>   --------------</a:t>
            </a:r>
          </a:p>
        </p:txBody>
      </p:sp>
      <p:sp>
        <p:nvSpPr>
          <p:cNvPr id="61451" name="Text Box 11"/>
          <p:cNvSpPr txBox="1">
            <a:spLocks noChangeArrowheads="1"/>
          </p:cNvSpPr>
          <p:nvPr/>
        </p:nvSpPr>
        <p:spPr bwMode="auto">
          <a:xfrm>
            <a:off x="5105400" y="25908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l</a:t>
            </a:r>
            <a:r>
              <a:rPr lang="en-US" b="1" baseline="-25000">
                <a:solidFill>
                  <a:srgbClr val="FF0000"/>
                </a:solidFill>
              </a:rPr>
              <a:t>3</a:t>
            </a:r>
            <a:endParaRPr lang="en-US" b="1">
              <a:solidFill>
                <a:srgbClr val="FF0000"/>
              </a:solidFill>
            </a:endParaRPr>
          </a:p>
        </p:txBody>
      </p:sp>
      <p:sp>
        <p:nvSpPr>
          <p:cNvPr id="61452" name="AutoShape 12"/>
          <p:cNvSpPr>
            <a:spLocks/>
          </p:cNvSpPr>
          <p:nvPr/>
        </p:nvSpPr>
        <p:spPr bwMode="auto">
          <a:xfrm>
            <a:off x="5962650" y="1600200"/>
            <a:ext cx="304800" cy="2667000"/>
          </a:xfrm>
          <a:prstGeom prst="leftBrace">
            <a:avLst>
              <a:gd name="adj1" fmla="val 72917"/>
              <a:gd name="adj2" fmla="val 50000"/>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453" name="Rectangle 13"/>
          <p:cNvSpPr>
            <a:spLocks noChangeArrowheads="1"/>
          </p:cNvSpPr>
          <p:nvPr/>
        </p:nvSpPr>
        <p:spPr bwMode="auto">
          <a:xfrm>
            <a:off x="6191250" y="1295400"/>
            <a:ext cx="304800" cy="3810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454" name="Rectangle 14"/>
          <p:cNvSpPr>
            <a:spLocks noChangeArrowheads="1"/>
          </p:cNvSpPr>
          <p:nvPr/>
        </p:nvSpPr>
        <p:spPr bwMode="auto">
          <a:xfrm>
            <a:off x="5429250" y="5867400"/>
            <a:ext cx="2057400" cy="3048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455" name="Text Box 15"/>
          <p:cNvSpPr txBox="1">
            <a:spLocks noChangeArrowheads="1"/>
          </p:cNvSpPr>
          <p:nvPr/>
        </p:nvSpPr>
        <p:spPr bwMode="auto">
          <a:xfrm>
            <a:off x="5581650" y="3276600"/>
            <a:ext cx="4495800" cy="3762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latin typeface="Verdana" pitchFamily="34" charset="0"/>
              </a:rPr>
              <a:t>               -</a:t>
            </a:r>
            <a:r>
              <a:rPr lang="en-US" sz="1800">
                <a:solidFill>
                  <a:srgbClr val="0000FF"/>
                </a:solidFill>
                <a:latin typeface="Verdana" pitchFamily="34" charset="0"/>
              </a:rPr>
              <a:t>---------------------------</a:t>
            </a:r>
          </a:p>
        </p:txBody>
      </p:sp>
      <p:sp>
        <p:nvSpPr>
          <p:cNvPr id="61456" name="Text Box 16"/>
          <p:cNvSpPr txBox="1">
            <a:spLocks noChangeArrowheads="1"/>
          </p:cNvSpPr>
          <p:nvPr/>
        </p:nvSpPr>
        <p:spPr bwMode="auto">
          <a:xfrm>
            <a:off x="8077200" y="3773488"/>
            <a:ext cx="914400" cy="2017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800"/>
          </a:p>
          <a:p>
            <a:pPr>
              <a:spcBef>
                <a:spcPct val="50000"/>
              </a:spcBef>
            </a:pPr>
            <a:endParaRPr lang="en-US" sz="1800"/>
          </a:p>
          <a:p>
            <a:pPr>
              <a:spcBef>
                <a:spcPct val="50000"/>
              </a:spcBef>
            </a:pPr>
            <a:endParaRPr lang="en-US" sz="1800"/>
          </a:p>
          <a:p>
            <a:pPr>
              <a:spcBef>
                <a:spcPct val="50000"/>
              </a:spcBef>
            </a:pPr>
            <a:endParaRPr lang="en-US" sz="1800"/>
          </a:p>
          <a:p>
            <a:pPr>
              <a:spcBef>
                <a:spcPct val="50000"/>
              </a:spcBef>
            </a:pPr>
            <a:endParaRPr lang="en-US" sz="1800"/>
          </a:p>
        </p:txBody>
      </p:sp>
      <p:sp>
        <p:nvSpPr>
          <p:cNvPr id="61457" name="AutoShape 17"/>
          <p:cNvSpPr>
            <a:spLocks/>
          </p:cNvSpPr>
          <p:nvPr/>
        </p:nvSpPr>
        <p:spPr bwMode="auto">
          <a:xfrm>
            <a:off x="7943850" y="1600200"/>
            <a:ext cx="285750" cy="1828800"/>
          </a:xfrm>
          <a:prstGeom prst="leftBrace">
            <a:avLst>
              <a:gd name="adj1" fmla="val 53333"/>
              <a:gd name="adj2" fmla="val 50000"/>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aphicFrame>
        <p:nvGraphicFramePr>
          <p:cNvPr id="61546" name="Group 106"/>
          <p:cNvGraphicFramePr>
            <a:graphicFrameLocks noGrp="1"/>
          </p:cNvGraphicFramePr>
          <p:nvPr/>
        </p:nvGraphicFramePr>
        <p:xfrm>
          <a:off x="152400" y="2133600"/>
          <a:ext cx="5105400" cy="4503738"/>
        </p:xfrm>
        <a:graphic>
          <a:graphicData uri="http://schemas.openxmlformats.org/drawingml/2006/table">
            <a:tbl>
              <a:tblPr/>
              <a:tblGrid>
                <a:gridCol w="1033463"/>
                <a:gridCol w="1331912"/>
                <a:gridCol w="1146175"/>
                <a:gridCol w="1593850"/>
              </a:tblGrid>
              <a:tr h="135572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Số quả nặng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Tổng trọng lượng quả nặng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Chiều dài lò xo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Độ biến dạng lò xo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874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0099"/>
                          </a:solidFill>
                          <a:effectLst/>
                          <a:latin typeface="Times New Roman" pitchFamily="18" charset="0"/>
                        </a:rPr>
                        <a:t> 0</a:t>
                      </a:r>
                      <a:endParaRPr kumimoji="0" lang="en-US" sz="2000" b="0" i="0" u="none" strike="noStrike" cap="none" normalizeH="0" baseline="0" smtClean="0">
                        <a:ln>
                          <a:noFill/>
                        </a:ln>
                        <a:solidFill>
                          <a:srgbClr val="000099"/>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00FF"/>
                          </a:solidFill>
                          <a:effectLst/>
                          <a:latin typeface="Times New Roman" pitchFamily="18" charset="0"/>
                        </a:rPr>
                        <a:t>   0</a:t>
                      </a:r>
                      <a:r>
                        <a:rPr kumimoji="0" lang="en-US" sz="2000" b="1" i="0" u="none" strike="noStrike" cap="none" normalizeH="0" baseline="0" smtClean="0">
                          <a:ln>
                            <a:noFill/>
                          </a:ln>
                          <a:solidFill>
                            <a:schemeClr val="tx1"/>
                          </a:solidFill>
                          <a:effectLst/>
                          <a:latin typeface="Times New Roman" pitchFamily="18" charset="0"/>
                        </a:rPr>
                        <a:t>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l</a:t>
                      </a:r>
                      <a:r>
                        <a:rPr kumimoji="0" lang="en-US" sz="2000" b="1" i="0" u="none" strike="noStrike" cap="none" normalizeH="0" baseline="-25000" smtClean="0">
                          <a:ln>
                            <a:noFill/>
                          </a:ln>
                          <a:solidFill>
                            <a:schemeClr val="tx1"/>
                          </a:solidFill>
                          <a:effectLst/>
                          <a:latin typeface="Times New Roman" pitchFamily="18" charset="0"/>
                        </a:rPr>
                        <a:t>0</a:t>
                      </a:r>
                      <a:r>
                        <a:rPr kumimoji="0" lang="en-US" sz="2000" b="1" i="0" u="none" strike="noStrike" cap="none" normalizeH="0" baseline="0" smtClean="0">
                          <a:ln>
                            <a:noFill/>
                          </a:ln>
                          <a:solidFill>
                            <a:schemeClr val="tx1"/>
                          </a:solidFill>
                          <a:effectLst/>
                          <a:latin typeface="Times New Roman" pitchFamily="18" charset="0"/>
                        </a:rPr>
                        <a:t>= </a:t>
                      </a:r>
                      <a:r>
                        <a:rPr kumimoji="0" lang="en-US" sz="2000" b="1" i="0" u="none" strike="noStrike" cap="none" normalizeH="0" baseline="0" smtClean="0">
                          <a:ln>
                            <a:noFill/>
                          </a:ln>
                          <a:solidFill>
                            <a:srgbClr val="FF0000"/>
                          </a:solidFill>
                          <a:effectLst/>
                          <a:latin typeface="Times New Roman" pitchFamily="18" charset="0"/>
                        </a:rPr>
                        <a:t>6</a:t>
                      </a:r>
                      <a:r>
                        <a:rPr kumimoji="0" lang="en-US" sz="2000" b="1" i="0" u="none" strike="noStrike" cap="none" normalizeH="0" baseline="0" smtClean="0">
                          <a:ln>
                            <a:noFill/>
                          </a:ln>
                          <a:solidFill>
                            <a:schemeClr val="tx1"/>
                          </a:solidFill>
                          <a:effectLst/>
                          <a:latin typeface="Times New Roman" pitchFamily="18" charset="0"/>
                        </a:rPr>
                        <a:t> </a:t>
                      </a:r>
                      <a:r>
                        <a:rPr kumimoji="0" lang="en-US" sz="2000" b="0" i="0" u="none" strike="noStrike" cap="none" normalizeH="0" baseline="0" smtClean="0">
                          <a:ln>
                            <a:noFill/>
                          </a:ln>
                          <a:solidFill>
                            <a:schemeClr val="tx1"/>
                          </a:solidFill>
                          <a:effectLst/>
                          <a:latin typeface="Times New Roman" pitchFamily="18" charset="0"/>
                        </a:rPr>
                        <a:t>cm</a:t>
                      </a: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0066"/>
                          </a:solidFill>
                          <a:effectLst/>
                          <a:latin typeface="Times New Roman" pitchFamily="18" charset="0"/>
                        </a:rPr>
                        <a:t>0</a:t>
                      </a:r>
                      <a:r>
                        <a:rPr kumimoji="0" lang="en-US" sz="2000" b="0" i="0" u="none" strike="noStrike" cap="none" normalizeH="0" baseline="0" smtClean="0">
                          <a:ln>
                            <a:noFill/>
                          </a:ln>
                          <a:solidFill>
                            <a:srgbClr val="000066"/>
                          </a:solidFill>
                          <a:effectLst/>
                          <a:latin typeface="Times New Roman" pitchFamily="18" charset="0"/>
                        </a:rPr>
                        <a:t> </a:t>
                      </a:r>
                      <a:r>
                        <a:rPr kumimoji="0" lang="en-US" sz="2000" b="0" i="0" u="none" strike="noStrike" cap="none" normalizeH="0" baseline="0" smtClean="0">
                          <a:ln>
                            <a:noFill/>
                          </a:ln>
                          <a:solidFill>
                            <a:schemeClr val="tx1"/>
                          </a:solidFill>
                          <a:effectLst/>
                          <a:latin typeface="Times New Roman" pitchFamily="18" charset="0"/>
                        </a:rPr>
                        <a:t> (cm)</a:t>
                      </a:r>
                      <a:r>
                        <a:rPr kumimoji="0" lang="en-US" sz="2000" b="1" i="0" u="none" strike="noStrike" cap="none" normalizeH="0" baseline="0" smtClean="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8581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66FF"/>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FF0000"/>
                          </a:solidFill>
                          <a:effectLst/>
                          <a:latin typeface="Times New Roman" pitchFamily="18" charset="0"/>
                        </a:rPr>
                        <a:t>0.5</a:t>
                      </a:r>
                      <a:r>
                        <a:rPr kumimoji="0" lang="en-US" sz="2000" b="0" i="0" u="none" strike="noStrike" cap="none" normalizeH="0" baseline="0" smtClean="0">
                          <a:ln>
                            <a:noFill/>
                          </a:ln>
                          <a:solidFill>
                            <a:srgbClr val="FF0000"/>
                          </a:solidFill>
                          <a:effectLst/>
                          <a:latin typeface="Times New Roman" pitchFamily="18" charset="0"/>
                        </a:rPr>
                        <a:t> </a:t>
                      </a:r>
                      <a:r>
                        <a:rPr kumimoji="0" lang="en-US" sz="2000" b="1" i="0" u="none" strike="noStrike" cap="none" normalizeH="0" baseline="0" smtClean="0">
                          <a:ln>
                            <a:noFill/>
                          </a:ln>
                          <a:solidFill>
                            <a:schemeClr val="tx1"/>
                          </a:solidFill>
                          <a:effectLst/>
                          <a:latin typeface="Times New Roman" pitchFamily="18" charset="0"/>
                        </a:rPr>
                        <a:t>(N)</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l</a:t>
                      </a:r>
                      <a:r>
                        <a:rPr kumimoji="0" lang="en-US" sz="2000" b="0" i="0" u="none" strike="noStrike" cap="none" normalizeH="0" baseline="-25000" smtClean="0">
                          <a:ln>
                            <a:noFill/>
                          </a:ln>
                          <a:solidFill>
                            <a:schemeClr val="tx1"/>
                          </a:solidFill>
                          <a:effectLst/>
                          <a:latin typeface="Times New Roman" pitchFamily="18" charset="0"/>
                        </a:rPr>
                        <a:t>1</a:t>
                      </a:r>
                      <a:r>
                        <a:rPr kumimoji="0" lang="en-US" sz="2000" b="1" i="0" u="none" strike="noStrike" cap="none" normalizeH="0" baseline="0" smtClean="0">
                          <a:ln>
                            <a:noFill/>
                          </a:ln>
                          <a:solidFill>
                            <a:schemeClr val="tx1"/>
                          </a:solidFill>
                          <a:effectLst/>
                          <a:latin typeface="Times New Roman" pitchFamily="18" charset="0"/>
                        </a:rPr>
                        <a:t>= </a:t>
                      </a:r>
                      <a:r>
                        <a:rPr kumimoji="0" lang="en-US" sz="2000" b="1" i="0" u="none" strike="noStrike" cap="none" normalizeH="0" baseline="0" smtClean="0">
                          <a:ln>
                            <a:noFill/>
                          </a:ln>
                          <a:solidFill>
                            <a:srgbClr val="FF0000"/>
                          </a:solidFill>
                          <a:effectLst/>
                          <a:latin typeface="Times New Roman" pitchFamily="18" charset="0"/>
                        </a:rPr>
                        <a:t>7</a:t>
                      </a:r>
                      <a:r>
                        <a:rPr kumimoji="0" lang="en-US" sz="2000" b="1" i="0" u="none" strike="noStrike" cap="none" normalizeH="0" baseline="0" smtClean="0">
                          <a:ln>
                            <a:noFill/>
                          </a:ln>
                          <a:solidFill>
                            <a:schemeClr val="tx1"/>
                          </a:solidFill>
                          <a:effectLst/>
                          <a:latin typeface="Times New Roman" pitchFamily="18" charset="0"/>
                        </a:rPr>
                        <a:t> </a:t>
                      </a:r>
                      <a:r>
                        <a:rPr kumimoji="0" lang="en-US" sz="2000" b="0" i="0" u="none" strike="noStrike" cap="none" normalizeH="0" baseline="0" smtClean="0">
                          <a:ln>
                            <a:noFill/>
                          </a:ln>
                          <a:solidFill>
                            <a:schemeClr val="tx1"/>
                          </a:solidFill>
                          <a:effectLst/>
                          <a:latin typeface="Times New Roman" pitchFamily="18" charset="0"/>
                        </a:rPr>
                        <a:t>cm</a:t>
                      </a: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l</a:t>
                      </a:r>
                      <a:r>
                        <a:rPr kumimoji="0" lang="en-US" sz="2000" b="0" i="0" u="none" strike="noStrike" cap="none" normalizeH="0" baseline="-25000" smtClean="0">
                          <a:ln>
                            <a:noFill/>
                          </a:ln>
                          <a:solidFill>
                            <a:schemeClr val="tx1"/>
                          </a:solidFill>
                          <a:effectLst/>
                          <a:latin typeface="Times New Roman" pitchFamily="18" charset="0"/>
                        </a:rPr>
                        <a:t>1</a:t>
                      </a:r>
                      <a:r>
                        <a:rPr kumimoji="0" lang="en-US" sz="2000" b="0" i="0" u="none" strike="noStrike" cap="none" normalizeH="0" baseline="0" smtClean="0">
                          <a:ln>
                            <a:noFill/>
                          </a:ln>
                          <a:solidFill>
                            <a:schemeClr val="tx1"/>
                          </a:solidFill>
                          <a:effectLst/>
                          <a:latin typeface="Times New Roman" pitchFamily="18" charset="0"/>
                        </a:rPr>
                        <a:t>-l</a:t>
                      </a:r>
                      <a:r>
                        <a:rPr kumimoji="0" lang="en-US" sz="2000" b="0" i="0" u="none" strike="noStrike" cap="none" normalizeH="0" baseline="-25000" smtClean="0">
                          <a:ln>
                            <a:noFill/>
                          </a:ln>
                          <a:solidFill>
                            <a:schemeClr val="tx1"/>
                          </a:solidFill>
                          <a:effectLst/>
                          <a:latin typeface="Times New Roman" pitchFamily="18" charset="0"/>
                        </a:rPr>
                        <a:t>0</a:t>
                      </a:r>
                      <a:r>
                        <a:rPr kumimoji="0" lang="en-US" sz="2000" b="1" i="0" u="none" strike="noStrike" cap="none" normalizeH="0" baseline="0" smtClean="0">
                          <a:ln>
                            <a:noFill/>
                          </a:ln>
                          <a:solidFill>
                            <a:schemeClr val="tx1"/>
                          </a:solidFill>
                          <a:effectLst/>
                          <a:latin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rPr>
                        <a:t>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874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66FF"/>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FF0000"/>
                          </a:solidFill>
                          <a:effectLst/>
                          <a:latin typeface="Times New Roman" pitchFamily="18" charset="0"/>
                        </a:rPr>
                        <a:t>1</a:t>
                      </a:r>
                      <a:r>
                        <a:rPr kumimoji="0" lang="en-US" sz="2000" b="0" i="0" u="none" strike="noStrike" cap="none" normalizeH="0" baseline="0" smtClean="0">
                          <a:ln>
                            <a:noFill/>
                          </a:ln>
                          <a:solidFill>
                            <a:schemeClr val="tx1"/>
                          </a:solidFill>
                          <a:effectLst/>
                          <a:latin typeface="Times New Roman" pitchFamily="18" charset="0"/>
                        </a:rPr>
                        <a:t> </a:t>
                      </a:r>
                      <a:r>
                        <a:rPr kumimoji="0" lang="en-US" sz="2000" b="1" i="0" u="none" strike="noStrike" cap="none" normalizeH="0" baseline="0" smtClean="0">
                          <a:ln>
                            <a:noFill/>
                          </a:ln>
                          <a:solidFill>
                            <a:schemeClr val="tx1"/>
                          </a:solidFill>
                          <a:effectLst/>
                          <a:latin typeface="Times New Roman" pitchFamily="18" charset="0"/>
                        </a:rPr>
                        <a:t>(N)</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l</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1" i="0" u="none" strike="noStrike" cap="none" normalizeH="0" baseline="0" smtClean="0">
                          <a:ln>
                            <a:noFill/>
                          </a:ln>
                          <a:solidFill>
                            <a:schemeClr val="tx1"/>
                          </a:solidFill>
                          <a:effectLst/>
                          <a:latin typeface="Times New Roman" pitchFamily="18" charset="0"/>
                        </a:rPr>
                        <a:t>= </a:t>
                      </a:r>
                      <a:r>
                        <a:rPr kumimoji="0" lang="en-US" sz="2000" b="1" i="0" u="none" strike="noStrike" cap="none" normalizeH="0" baseline="0" smtClean="0">
                          <a:ln>
                            <a:noFill/>
                          </a:ln>
                          <a:solidFill>
                            <a:srgbClr val="FF0000"/>
                          </a:solidFill>
                          <a:effectLst/>
                          <a:latin typeface="Times New Roman" pitchFamily="18" charset="0"/>
                        </a:rPr>
                        <a:t>8</a:t>
                      </a:r>
                      <a:r>
                        <a:rPr kumimoji="0" lang="en-US" sz="2000" b="1" i="0" u="none" strike="noStrike" cap="none" normalizeH="0" baseline="0" smtClean="0">
                          <a:ln>
                            <a:noFill/>
                          </a:ln>
                          <a:solidFill>
                            <a:schemeClr val="tx1"/>
                          </a:solidFill>
                          <a:effectLst/>
                          <a:latin typeface="Times New Roman" pitchFamily="18" charset="0"/>
                        </a:rPr>
                        <a:t> </a:t>
                      </a:r>
                      <a:r>
                        <a:rPr kumimoji="0" lang="en-US" sz="2000" b="0" i="0" u="none" strike="noStrike" cap="none" normalizeH="0" baseline="0" smtClean="0">
                          <a:ln>
                            <a:noFill/>
                          </a:ln>
                          <a:solidFill>
                            <a:schemeClr val="tx1"/>
                          </a:solidFill>
                          <a:effectLst/>
                          <a:latin typeface="Times New Roman" pitchFamily="18" charset="0"/>
                        </a:rPr>
                        <a:t>cm</a:t>
                      </a: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l</a:t>
                      </a:r>
                      <a:r>
                        <a:rPr kumimoji="0" lang="en-US" sz="2000" b="0" i="0" u="none" strike="noStrike" cap="none" normalizeH="0" baseline="-25000" smtClean="0">
                          <a:ln>
                            <a:noFill/>
                          </a:ln>
                          <a:solidFill>
                            <a:schemeClr val="tx1"/>
                          </a:solidFill>
                          <a:effectLst/>
                          <a:latin typeface="Times New Roman" pitchFamily="18" charset="0"/>
                        </a:rPr>
                        <a:t>2 </a:t>
                      </a:r>
                      <a:r>
                        <a:rPr kumimoji="0" lang="en-US" sz="2000" b="0" i="0" u="none" strike="noStrike" cap="none" normalizeH="0" baseline="0" smtClean="0">
                          <a:ln>
                            <a:noFill/>
                          </a:ln>
                          <a:solidFill>
                            <a:schemeClr val="tx1"/>
                          </a:solidFill>
                          <a:effectLst/>
                          <a:latin typeface="Times New Roman" pitchFamily="18" charset="0"/>
                        </a:rPr>
                        <a:t>-l</a:t>
                      </a:r>
                      <a:r>
                        <a:rPr kumimoji="0" lang="en-US" sz="2000" b="0" i="0" u="none" strike="noStrike" cap="none" normalizeH="0" baseline="-25000" smtClean="0">
                          <a:ln>
                            <a:noFill/>
                          </a:ln>
                          <a:solidFill>
                            <a:schemeClr val="tx1"/>
                          </a:solidFill>
                          <a:effectLst/>
                          <a:latin typeface="Times New Roman" pitchFamily="18" charset="0"/>
                        </a:rPr>
                        <a:t>0</a:t>
                      </a:r>
                      <a:r>
                        <a:rPr kumimoji="0" lang="en-US" sz="2000" b="1" i="0" u="none" strike="noStrike" cap="none" normalizeH="0" baseline="0" smtClean="0">
                          <a:ln>
                            <a:noFill/>
                          </a:ln>
                          <a:solidFill>
                            <a:schemeClr val="tx1"/>
                          </a:solidFill>
                          <a:effectLst/>
                          <a:latin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874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66FF"/>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 . . .</a:t>
                      </a:r>
                      <a:r>
                        <a:rPr kumimoji="0" lang="en-US" sz="2000" b="1" i="0" u="none" strike="noStrike" cap="none" normalizeH="0" baseline="0" smtClean="0">
                          <a:ln>
                            <a:noFill/>
                          </a:ln>
                          <a:solidFill>
                            <a:schemeClr val="tx1"/>
                          </a:solidFill>
                          <a:effectLst/>
                          <a:latin typeface="Times New Roman" pitchFamily="18" charset="0"/>
                        </a:rPr>
                        <a:t>(N)</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l</a:t>
                      </a:r>
                      <a:r>
                        <a:rPr kumimoji="0" lang="en-US" sz="2000" b="0" i="0" u="none" strike="noStrike" cap="none" normalizeH="0" baseline="-25000" smtClean="0">
                          <a:ln>
                            <a:noFill/>
                          </a:ln>
                          <a:solidFill>
                            <a:schemeClr val="tx1"/>
                          </a:solidFill>
                          <a:effectLst/>
                          <a:latin typeface="Times New Roman" pitchFamily="18" charset="0"/>
                        </a:rPr>
                        <a:t>3</a:t>
                      </a:r>
                      <a:r>
                        <a:rPr kumimoji="0" lang="en-US" sz="2000" b="1" i="0" u="none" strike="noStrike" cap="none" normalizeH="0" baseline="0" smtClean="0">
                          <a:ln>
                            <a:noFill/>
                          </a:ln>
                          <a:solidFill>
                            <a:schemeClr val="tx1"/>
                          </a:solidFill>
                          <a:effectLst/>
                          <a:latin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rPr>
                        <a:t>cm</a:t>
                      </a: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l</a:t>
                      </a:r>
                      <a:r>
                        <a:rPr kumimoji="0" lang="en-US" sz="2000" b="0" i="0" u="none" strike="noStrike" cap="none" normalizeH="0" baseline="-25000" smtClean="0">
                          <a:ln>
                            <a:noFill/>
                          </a:ln>
                          <a:solidFill>
                            <a:schemeClr val="tx1"/>
                          </a:solidFill>
                          <a:effectLst/>
                          <a:latin typeface="Times New Roman" pitchFamily="18" charset="0"/>
                        </a:rPr>
                        <a:t>3 </a:t>
                      </a:r>
                      <a:r>
                        <a:rPr kumimoji="0" lang="en-US" sz="2000" b="0" i="0" u="none" strike="noStrike" cap="none" normalizeH="0" baseline="0" smtClean="0">
                          <a:ln>
                            <a:noFill/>
                          </a:ln>
                          <a:solidFill>
                            <a:schemeClr val="tx1"/>
                          </a:solidFill>
                          <a:effectLst/>
                          <a:latin typeface="Times New Roman" pitchFamily="18" charset="0"/>
                        </a:rPr>
                        <a:t>- l</a:t>
                      </a:r>
                      <a:r>
                        <a:rPr kumimoji="0" lang="en-US" sz="2000" b="0" i="0" u="none" strike="noStrike" cap="none" normalizeH="0" baseline="-25000" smtClean="0">
                          <a:ln>
                            <a:noFill/>
                          </a:ln>
                          <a:solidFill>
                            <a:schemeClr val="tx1"/>
                          </a:solidFill>
                          <a:effectLst/>
                          <a:latin typeface="Times New Roman" pitchFamily="18" charset="0"/>
                        </a:rPr>
                        <a:t>0</a:t>
                      </a:r>
                      <a:r>
                        <a:rPr kumimoji="0" lang="en-US" sz="2000" b="1" i="0" u="none" strike="noStrike" cap="none" normalizeH="0" baseline="0" smtClean="0">
                          <a:ln>
                            <a:noFill/>
                          </a:ln>
                          <a:solidFill>
                            <a:schemeClr val="tx1"/>
                          </a:solidFill>
                          <a:effectLst/>
                          <a:latin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1530" name="Text Box 90"/>
          <p:cNvSpPr txBox="1">
            <a:spLocks noChangeArrowheads="1"/>
          </p:cNvSpPr>
          <p:nvPr/>
        </p:nvSpPr>
        <p:spPr bwMode="auto">
          <a:xfrm>
            <a:off x="76200" y="777875"/>
            <a:ext cx="876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B4. Móc ba quả nặng 50 g vào đầu dưới của lò xo. Đo chiều dài của lò xo lúc đó (</a:t>
            </a:r>
            <a:r>
              <a:rPr lang="en-US" b="1">
                <a:solidFill>
                  <a:srgbClr val="FF0000"/>
                </a:solidFill>
              </a:rPr>
              <a:t>l</a:t>
            </a:r>
            <a:r>
              <a:rPr lang="en-US" b="1" baseline="-25000">
                <a:solidFill>
                  <a:srgbClr val="FF0000"/>
                </a:solidFill>
              </a:rPr>
              <a:t>3</a:t>
            </a:r>
            <a:r>
              <a:rPr lang="en-US" b="1"/>
              <a:t>). Ghi kết quả vào bảng 9.1…</a:t>
            </a:r>
          </a:p>
        </p:txBody>
      </p:sp>
      <p:sp>
        <p:nvSpPr>
          <p:cNvPr id="61533" name="Rectangle 93"/>
          <p:cNvSpPr>
            <a:spLocks noChangeArrowheads="1"/>
          </p:cNvSpPr>
          <p:nvPr/>
        </p:nvSpPr>
        <p:spPr bwMode="auto">
          <a:xfrm>
            <a:off x="7543800" y="2335213"/>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FF0000"/>
                </a:solidFill>
              </a:rPr>
              <a:t>l</a:t>
            </a:r>
            <a:r>
              <a:rPr lang="en-US" sz="2000" b="1" baseline="-25000">
                <a:solidFill>
                  <a:srgbClr val="FF0000"/>
                </a:solidFill>
              </a:rPr>
              <a:t>0</a:t>
            </a:r>
          </a:p>
        </p:txBody>
      </p:sp>
      <p:sp>
        <p:nvSpPr>
          <p:cNvPr id="61535" name="Text Box 95"/>
          <p:cNvSpPr txBox="1">
            <a:spLocks noChangeArrowheads="1"/>
          </p:cNvSpPr>
          <p:nvPr/>
        </p:nvSpPr>
        <p:spPr bwMode="auto">
          <a:xfrm>
            <a:off x="152400" y="1524000"/>
            <a:ext cx="3276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t>Bảng 9.1. Bảng kết quả</a:t>
            </a:r>
          </a:p>
        </p:txBody>
      </p:sp>
      <p:sp>
        <p:nvSpPr>
          <p:cNvPr id="61537" name="Text Box 97"/>
          <p:cNvSpPr txBox="1">
            <a:spLocks noChangeArrowheads="1"/>
          </p:cNvSpPr>
          <p:nvPr/>
        </p:nvSpPr>
        <p:spPr bwMode="auto">
          <a:xfrm>
            <a:off x="2971800" y="5791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3300"/>
                </a:solidFill>
              </a:rPr>
              <a:t>?</a:t>
            </a:r>
          </a:p>
        </p:txBody>
      </p:sp>
      <p:sp>
        <p:nvSpPr>
          <p:cNvPr id="61538" name="Text Box 98"/>
          <p:cNvSpPr txBox="1">
            <a:spLocks noChangeArrowheads="1"/>
          </p:cNvSpPr>
          <p:nvPr/>
        </p:nvSpPr>
        <p:spPr bwMode="auto">
          <a:xfrm>
            <a:off x="1447800" y="5486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b="1">
              <a:solidFill>
                <a:srgbClr val="FF3300"/>
              </a:solidFill>
            </a:endParaRPr>
          </a:p>
        </p:txBody>
      </p:sp>
      <p:sp>
        <p:nvSpPr>
          <p:cNvPr id="61539" name="Text Box 99"/>
          <p:cNvSpPr txBox="1">
            <a:spLocks noChangeArrowheads="1"/>
          </p:cNvSpPr>
          <p:nvPr/>
        </p:nvSpPr>
        <p:spPr bwMode="auto">
          <a:xfrm>
            <a:off x="1524000" y="5867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3300"/>
                </a:solidFill>
              </a:rPr>
              <a:t>?</a:t>
            </a:r>
          </a:p>
        </p:txBody>
      </p:sp>
      <p:sp>
        <p:nvSpPr>
          <p:cNvPr id="61540" name="Text Box 100"/>
          <p:cNvSpPr txBox="1">
            <a:spLocks noChangeArrowheads="1"/>
          </p:cNvSpPr>
          <p:nvPr/>
        </p:nvSpPr>
        <p:spPr bwMode="auto">
          <a:xfrm>
            <a:off x="2971800" y="5791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3300"/>
                </a:solidFill>
              </a:rPr>
              <a:t>9</a:t>
            </a:r>
          </a:p>
        </p:txBody>
      </p:sp>
      <p:sp>
        <p:nvSpPr>
          <p:cNvPr id="61541" name="Text Box 101"/>
          <p:cNvSpPr txBox="1">
            <a:spLocks noChangeArrowheads="1"/>
          </p:cNvSpPr>
          <p:nvPr/>
        </p:nvSpPr>
        <p:spPr bwMode="auto">
          <a:xfrm>
            <a:off x="1295400" y="5867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3300"/>
                </a:solidFill>
              </a:rPr>
              <a:t>1.5</a:t>
            </a:r>
          </a:p>
        </p:txBody>
      </p:sp>
      <p:sp>
        <p:nvSpPr>
          <p:cNvPr id="61542" name="Text Box 102"/>
          <p:cNvSpPr txBox="1">
            <a:spLocks noChangeArrowheads="1"/>
          </p:cNvSpPr>
          <p:nvPr/>
        </p:nvSpPr>
        <p:spPr bwMode="auto">
          <a:xfrm>
            <a:off x="76200" y="3810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u="sng">
                <a:solidFill>
                  <a:srgbClr val="000066"/>
                </a:solidFill>
              </a:rPr>
              <a:t>Tiến Hành Thí nghiệm:</a:t>
            </a:r>
          </a:p>
        </p:txBody>
      </p:sp>
      <p:sp>
        <p:nvSpPr>
          <p:cNvPr id="61547" name="Text Box 107"/>
          <p:cNvSpPr txBox="1">
            <a:spLocks noChangeArrowheads="1"/>
          </p:cNvSpPr>
          <p:nvPr/>
        </p:nvSpPr>
        <p:spPr bwMode="auto">
          <a:xfrm>
            <a:off x="3276600" y="3810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t>Treo một lò xo vào giá thí nghiệm</a:t>
            </a:r>
          </a:p>
        </p:txBody>
      </p:sp>
      <p:sp>
        <p:nvSpPr>
          <p:cNvPr id="61548" name="WordArt 108" descr="Paper bag"/>
          <p:cNvSpPr>
            <a:spLocks noChangeArrowheads="1" noChangeShapeType="1" noTextEdit="1"/>
          </p:cNvSpPr>
          <p:nvPr/>
        </p:nvSpPr>
        <p:spPr bwMode="auto">
          <a:xfrm>
            <a:off x="2286000" y="47625"/>
            <a:ext cx="4191000" cy="4095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200" kern="10">
                <a:ln w="9525">
                  <a:solidFill>
                    <a:srgbClr val="000000"/>
                  </a:solidFill>
                  <a:round/>
                  <a:headEnd/>
                  <a:tailEnd/>
                </a:ln>
                <a:blipFill dpi="0" rotWithShape="0">
                  <a:blip r:embed="rId8"/>
                  <a:srcRect/>
                  <a:tile tx="0" ty="0" sx="100000" sy="100000" flip="none" algn="tl"/>
                </a:blipFill>
                <a:latin typeface="Times New Roman"/>
                <a:cs typeface="Times New Roman"/>
              </a:rPr>
              <a:t>BÀI 9. LỰC ĐÀN HỒI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nodeType="clickEffect">
                                  <p:stCondLst>
                                    <p:cond delay="0"/>
                                  </p:stCondLst>
                                  <p:childTnLst>
                                    <p:animMotion origin="layout" path="M 5E-6 4.16185E-6 L -0.19063 -0.20463 " pathEditMode="relative" rAng="0" ptsTypes="AA">
                                      <p:cBhvr>
                                        <p:cTn id="6" dur="2000" fill="hold"/>
                                        <p:tgtEl>
                                          <p:spTgt spid="61445"/>
                                        </p:tgtEl>
                                        <p:attrNameLst>
                                          <p:attrName>ppt_x</p:attrName>
                                          <p:attrName>ppt_y</p:attrName>
                                        </p:attrNameLst>
                                      </p:cBhvr>
                                      <p:rCtr x="-9531" y="-10243"/>
                                    </p:animMotion>
                                  </p:childTnLst>
                                </p:cTn>
                              </p:par>
                              <p:par>
                                <p:cTn id="7" presetID="49" presetClass="path" presetSubtype="0" accel="50000" decel="50000" fill="hold" nodeType="withEffect">
                                  <p:stCondLst>
                                    <p:cond delay="0"/>
                                  </p:stCondLst>
                                  <p:childTnLst>
                                    <p:animMotion origin="layout" path="M 5E-6 1.09827E-6 L -0.19063 -0.20463 " pathEditMode="relative" rAng="0" ptsTypes="AA">
                                      <p:cBhvr>
                                        <p:cTn id="8" dur="2000" fill="hold"/>
                                        <p:tgtEl>
                                          <p:spTgt spid="61447"/>
                                        </p:tgtEl>
                                        <p:attrNameLst>
                                          <p:attrName>ppt_x</p:attrName>
                                          <p:attrName>ppt_y</p:attrName>
                                        </p:attrNameLst>
                                      </p:cBhvr>
                                      <p:rCtr x="-9531" y="-10243"/>
                                    </p:animMotion>
                                  </p:childTnLst>
                                </p:cTn>
                              </p:par>
                              <p:par>
                                <p:cTn id="9" presetID="49" presetClass="path" presetSubtype="0" accel="50000" decel="50000" fill="hold" nodeType="withEffect">
                                  <p:stCondLst>
                                    <p:cond delay="0"/>
                                  </p:stCondLst>
                                  <p:childTnLst>
                                    <p:animMotion origin="layout" path="M 5E-6 1.09827E-6 L -0.19063 -0.20463 " pathEditMode="relative" rAng="0" ptsTypes="AA">
                                      <p:cBhvr>
                                        <p:cTn id="10" dur="2000" fill="hold"/>
                                        <p:tgtEl>
                                          <p:spTgt spid="61448"/>
                                        </p:tgtEl>
                                        <p:attrNameLst>
                                          <p:attrName>ppt_x</p:attrName>
                                          <p:attrName>ppt_y</p:attrName>
                                        </p:attrNameLst>
                                      </p:cBhvr>
                                      <p:rCtr x="-9531" y="-10243"/>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61449"/>
                                        </p:tgtEl>
                                        <p:attrNameLst>
                                          <p:attrName>style.visibility</p:attrName>
                                        </p:attrNameLst>
                                      </p:cBhvr>
                                      <p:to>
                                        <p:strVal val="visible"/>
                                      </p:to>
                                    </p:set>
                                    <p:animEffect transition="in" filter="strips(downLeft)">
                                      <p:cBhvr>
                                        <p:cTn id="15" dur="500"/>
                                        <p:tgtEl>
                                          <p:spTgt spid="61449"/>
                                        </p:tgtEl>
                                      </p:cBhvr>
                                    </p:animEffect>
                                  </p:childTnLst>
                                </p:cTn>
                              </p:par>
                            </p:childTnLst>
                          </p:cTn>
                        </p:par>
                        <p:par>
                          <p:cTn id="16" fill="hold" nodeType="afterGroup">
                            <p:stCondLst>
                              <p:cond delay="500"/>
                            </p:stCondLst>
                            <p:childTnLst>
                              <p:par>
                                <p:cTn id="17" presetID="18" presetClass="entr" presetSubtype="12" fill="hold" nodeType="afterEffect">
                                  <p:stCondLst>
                                    <p:cond delay="0"/>
                                  </p:stCondLst>
                                  <p:childTnLst>
                                    <p:set>
                                      <p:cBhvr>
                                        <p:cTn id="18" dur="1" fill="hold">
                                          <p:stCondLst>
                                            <p:cond delay="0"/>
                                          </p:stCondLst>
                                        </p:cTn>
                                        <p:tgtEl>
                                          <p:spTgt spid="61450">
                                            <p:txEl>
                                              <p:pRg st="0" end="0"/>
                                            </p:txEl>
                                          </p:spTgt>
                                        </p:tgtEl>
                                        <p:attrNameLst>
                                          <p:attrName>style.visibility</p:attrName>
                                        </p:attrNameLst>
                                      </p:cBhvr>
                                      <p:to>
                                        <p:strVal val="visible"/>
                                      </p:to>
                                    </p:set>
                                    <p:animEffect transition="in" filter="strips(downLeft)">
                                      <p:cBhvr>
                                        <p:cTn id="19" dur="1000"/>
                                        <p:tgtEl>
                                          <p:spTgt spid="61450">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61546"/>
                                        </p:tgtEl>
                                        <p:attrNameLst>
                                          <p:attrName>style.visibility</p:attrName>
                                        </p:attrNameLst>
                                      </p:cBhvr>
                                      <p:to>
                                        <p:strVal val="visible"/>
                                      </p:to>
                                    </p:set>
                                    <p:animEffect transition="in" filter="box(in)">
                                      <p:cBhvr>
                                        <p:cTn id="24" dur="500"/>
                                        <p:tgtEl>
                                          <p:spTgt spid="6154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61537"/>
                                        </p:tgtEl>
                                        <p:attrNameLst>
                                          <p:attrName>style.visibility</p:attrName>
                                        </p:attrNameLst>
                                      </p:cBhvr>
                                      <p:to>
                                        <p:strVal val="visible"/>
                                      </p:to>
                                    </p:set>
                                    <p:animEffect transition="in" filter="box(in)">
                                      <p:cBhvr>
                                        <p:cTn id="29" dur="500"/>
                                        <p:tgtEl>
                                          <p:spTgt spid="61537"/>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61539"/>
                                        </p:tgtEl>
                                        <p:attrNameLst>
                                          <p:attrName>style.visibility</p:attrName>
                                        </p:attrNameLst>
                                      </p:cBhvr>
                                      <p:to>
                                        <p:strVal val="visible"/>
                                      </p:to>
                                    </p:set>
                                    <p:animEffect transition="in" filter="box(in)">
                                      <p:cBhvr>
                                        <p:cTn id="32" dur="500"/>
                                        <p:tgtEl>
                                          <p:spTgt spid="6153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nodePh="1">
                                  <p:stCondLst>
                                    <p:cond delay="0"/>
                                  </p:stCondLst>
                                  <p:endCondLst>
                                    <p:cond evt="begin" delay="0">
                                      <p:tn val="35"/>
                                    </p:cond>
                                  </p:endCondLst>
                                  <p:childTnLst>
                                    <p:set>
                                      <p:cBhvr>
                                        <p:cTn id="36" dur="1" fill="hold">
                                          <p:stCondLst>
                                            <p:cond delay="0"/>
                                          </p:stCondLst>
                                        </p:cTn>
                                        <p:tgtEl>
                                          <p:spTgt spid="61538"/>
                                        </p:tgtEl>
                                        <p:attrNameLst>
                                          <p:attrName>style.visibility</p:attrName>
                                        </p:attrNameLst>
                                      </p:cBhvr>
                                      <p:to>
                                        <p:strVal val="visible"/>
                                      </p:to>
                                    </p:set>
                                    <p:animEffect transition="in" filter="box(in)">
                                      <p:cBhvr>
                                        <p:cTn id="37" dur="500"/>
                                        <p:tgtEl>
                                          <p:spTgt spid="6153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1452"/>
                                        </p:tgtEl>
                                        <p:attrNameLst>
                                          <p:attrName>style.visibility</p:attrName>
                                        </p:attrNameLst>
                                      </p:cBhvr>
                                      <p:to>
                                        <p:strVal val="visible"/>
                                      </p:to>
                                    </p:set>
                                    <p:anim calcmode="lin" valueType="num">
                                      <p:cBhvr additive="base">
                                        <p:cTn id="42" dur="500" fill="hold"/>
                                        <p:tgtEl>
                                          <p:spTgt spid="61452"/>
                                        </p:tgtEl>
                                        <p:attrNameLst>
                                          <p:attrName>ppt_x</p:attrName>
                                        </p:attrNameLst>
                                      </p:cBhvr>
                                      <p:tavLst>
                                        <p:tav tm="0">
                                          <p:val>
                                            <p:strVal val="#ppt_x"/>
                                          </p:val>
                                        </p:tav>
                                        <p:tav tm="100000">
                                          <p:val>
                                            <p:strVal val="#ppt_x"/>
                                          </p:val>
                                        </p:tav>
                                      </p:tavLst>
                                    </p:anim>
                                    <p:anim calcmode="lin" valueType="num">
                                      <p:cBhvr additive="base">
                                        <p:cTn id="43" dur="500" fill="hold"/>
                                        <p:tgtEl>
                                          <p:spTgt spid="6145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1451"/>
                                        </p:tgtEl>
                                        <p:attrNameLst>
                                          <p:attrName>style.visibility</p:attrName>
                                        </p:attrNameLst>
                                      </p:cBhvr>
                                      <p:to>
                                        <p:strVal val="visible"/>
                                      </p:to>
                                    </p:set>
                                    <p:anim calcmode="lin" valueType="num">
                                      <p:cBhvr additive="base">
                                        <p:cTn id="46" dur="500" fill="hold"/>
                                        <p:tgtEl>
                                          <p:spTgt spid="61451"/>
                                        </p:tgtEl>
                                        <p:attrNameLst>
                                          <p:attrName>ppt_x</p:attrName>
                                        </p:attrNameLst>
                                      </p:cBhvr>
                                      <p:tavLst>
                                        <p:tav tm="0">
                                          <p:val>
                                            <p:strVal val="#ppt_x"/>
                                          </p:val>
                                        </p:tav>
                                        <p:tav tm="100000">
                                          <p:val>
                                            <p:strVal val="#ppt_x"/>
                                          </p:val>
                                        </p:tav>
                                      </p:tavLst>
                                    </p:anim>
                                    <p:anim calcmode="lin" valueType="num">
                                      <p:cBhvr additive="base">
                                        <p:cTn id="47" dur="500" fill="hold"/>
                                        <p:tgtEl>
                                          <p:spTgt spid="61451"/>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xit" presetSubtype="4" fill="hold" grpId="1" nodeType="clickEffect">
                                  <p:stCondLst>
                                    <p:cond delay="0"/>
                                  </p:stCondLst>
                                  <p:childTnLst>
                                    <p:anim calcmode="lin" valueType="num">
                                      <p:cBhvr additive="base">
                                        <p:cTn id="51" dur="500"/>
                                        <p:tgtEl>
                                          <p:spTgt spid="61537"/>
                                        </p:tgtEl>
                                        <p:attrNameLst>
                                          <p:attrName>ppt_x</p:attrName>
                                        </p:attrNameLst>
                                      </p:cBhvr>
                                      <p:tavLst>
                                        <p:tav tm="0">
                                          <p:val>
                                            <p:strVal val="ppt_x"/>
                                          </p:val>
                                        </p:tav>
                                        <p:tav tm="100000">
                                          <p:val>
                                            <p:strVal val="ppt_x"/>
                                          </p:val>
                                        </p:tav>
                                      </p:tavLst>
                                    </p:anim>
                                    <p:anim calcmode="lin" valueType="num">
                                      <p:cBhvr additive="base">
                                        <p:cTn id="52" dur="500"/>
                                        <p:tgtEl>
                                          <p:spTgt spid="61537"/>
                                        </p:tgtEl>
                                        <p:attrNameLst>
                                          <p:attrName>ppt_y</p:attrName>
                                        </p:attrNameLst>
                                      </p:cBhvr>
                                      <p:tavLst>
                                        <p:tav tm="0">
                                          <p:val>
                                            <p:strVal val="ppt_y"/>
                                          </p:val>
                                        </p:tav>
                                        <p:tav tm="100000">
                                          <p:val>
                                            <p:strVal val="1+ppt_h/2"/>
                                          </p:val>
                                        </p:tav>
                                      </p:tavLst>
                                    </p:anim>
                                    <p:set>
                                      <p:cBhvr>
                                        <p:cTn id="53" dur="1" fill="hold">
                                          <p:stCondLst>
                                            <p:cond delay="499"/>
                                          </p:stCondLst>
                                        </p:cTn>
                                        <p:tgtEl>
                                          <p:spTgt spid="61537"/>
                                        </p:tgtEl>
                                        <p:attrNameLst>
                                          <p:attrName>style.visibility</p:attrName>
                                        </p:attrNameLst>
                                      </p:cBhvr>
                                      <p:to>
                                        <p:strVal val="hidden"/>
                                      </p:to>
                                    </p:set>
                                  </p:childTnLst>
                                </p:cTn>
                              </p:par>
                              <p:par>
                                <p:cTn id="54" presetID="2" presetClass="entr" presetSubtype="4" fill="hold" nodeType="withEffect">
                                  <p:stCondLst>
                                    <p:cond delay="0"/>
                                  </p:stCondLst>
                                  <p:childTnLst>
                                    <p:set>
                                      <p:cBhvr>
                                        <p:cTn id="55" dur="1" fill="hold">
                                          <p:stCondLst>
                                            <p:cond delay="0"/>
                                          </p:stCondLst>
                                        </p:cTn>
                                        <p:tgtEl>
                                          <p:spTgt spid="61540"/>
                                        </p:tgtEl>
                                        <p:attrNameLst>
                                          <p:attrName>style.visibility</p:attrName>
                                        </p:attrNameLst>
                                      </p:cBhvr>
                                      <p:to>
                                        <p:strVal val="visible"/>
                                      </p:to>
                                    </p:set>
                                    <p:anim calcmode="lin" valueType="num">
                                      <p:cBhvr additive="base">
                                        <p:cTn id="56" dur="500" fill="hold"/>
                                        <p:tgtEl>
                                          <p:spTgt spid="61540"/>
                                        </p:tgtEl>
                                        <p:attrNameLst>
                                          <p:attrName>ppt_x</p:attrName>
                                        </p:attrNameLst>
                                      </p:cBhvr>
                                      <p:tavLst>
                                        <p:tav tm="0">
                                          <p:val>
                                            <p:strVal val="#ppt_x"/>
                                          </p:val>
                                        </p:tav>
                                        <p:tav tm="100000">
                                          <p:val>
                                            <p:strVal val="#ppt_x"/>
                                          </p:val>
                                        </p:tav>
                                      </p:tavLst>
                                    </p:anim>
                                    <p:anim calcmode="lin" valueType="num">
                                      <p:cBhvr additive="base">
                                        <p:cTn id="57" dur="500" fill="hold"/>
                                        <p:tgtEl>
                                          <p:spTgt spid="61540"/>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xit" presetSubtype="4" fill="hold" grpId="1" nodeType="clickEffect">
                                  <p:stCondLst>
                                    <p:cond delay="0"/>
                                  </p:stCondLst>
                                  <p:childTnLst>
                                    <p:anim calcmode="lin" valueType="num">
                                      <p:cBhvr additive="base">
                                        <p:cTn id="61" dur="500"/>
                                        <p:tgtEl>
                                          <p:spTgt spid="61539"/>
                                        </p:tgtEl>
                                        <p:attrNameLst>
                                          <p:attrName>ppt_x</p:attrName>
                                        </p:attrNameLst>
                                      </p:cBhvr>
                                      <p:tavLst>
                                        <p:tav tm="0">
                                          <p:val>
                                            <p:strVal val="ppt_x"/>
                                          </p:val>
                                        </p:tav>
                                        <p:tav tm="100000">
                                          <p:val>
                                            <p:strVal val="ppt_x"/>
                                          </p:val>
                                        </p:tav>
                                      </p:tavLst>
                                    </p:anim>
                                    <p:anim calcmode="lin" valueType="num">
                                      <p:cBhvr additive="base">
                                        <p:cTn id="62" dur="500"/>
                                        <p:tgtEl>
                                          <p:spTgt spid="61539"/>
                                        </p:tgtEl>
                                        <p:attrNameLst>
                                          <p:attrName>ppt_y</p:attrName>
                                        </p:attrNameLst>
                                      </p:cBhvr>
                                      <p:tavLst>
                                        <p:tav tm="0">
                                          <p:val>
                                            <p:strVal val="ppt_y"/>
                                          </p:val>
                                        </p:tav>
                                        <p:tav tm="100000">
                                          <p:val>
                                            <p:strVal val="1+ppt_h/2"/>
                                          </p:val>
                                        </p:tav>
                                      </p:tavLst>
                                    </p:anim>
                                    <p:set>
                                      <p:cBhvr>
                                        <p:cTn id="63" dur="1" fill="hold">
                                          <p:stCondLst>
                                            <p:cond delay="499"/>
                                          </p:stCondLst>
                                        </p:cTn>
                                        <p:tgtEl>
                                          <p:spTgt spid="61539"/>
                                        </p:tgtEl>
                                        <p:attrNameLst>
                                          <p:attrName>style.visibility</p:attrName>
                                        </p:attrNameLst>
                                      </p:cBhvr>
                                      <p:to>
                                        <p:strVal val="hidden"/>
                                      </p:to>
                                    </p:set>
                                  </p:childTnLst>
                                </p:cTn>
                              </p:par>
                              <p:par>
                                <p:cTn id="64" presetID="2" presetClass="entr" presetSubtype="4" fill="hold" grpId="1" nodeType="withEffect">
                                  <p:stCondLst>
                                    <p:cond delay="0"/>
                                  </p:stCondLst>
                                  <p:childTnLst>
                                    <p:set>
                                      <p:cBhvr>
                                        <p:cTn id="65" dur="1" fill="hold">
                                          <p:stCondLst>
                                            <p:cond delay="0"/>
                                          </p:stCondLst>
                                        </p:cTn>
                                        <p:tgtEl>
                                          <p:spTgt spid="61541"/>
                                        </p:tgtEl>
                                        <p:attrNameLst>
                                          <p:attrName>style.visibility</p:attrName>
                                        </p:attrNameLst>
                                      </p:cBhvr>
                                      <p:to>
                                        <p:strVal val="visible"/>
                                      </p:to>
                                    </p:set>
                                    <p:anim calcmode="lin" valueType="num">
                                      <p:cBhvr additive="base">
                                        <p:cTn id="66" dur="500" fill="hold"/>
                                        <p:tgtEl>
                                          <p:spTgt spid="61541"/>
                                        </p:tgtEl>
                                        <p:attrNameLst>
                                          <p:attrName>ppt_x</p:attrName>
                                        </p:attrNameLst>
                                      </p:cBhvr>
                                      <p:tavLst>
                                        <p:tav tm="0">
                                          <p:val>
                                            <p:strVal val="#ppt_x"/>
                                          </p:val>
                                        </p:tav>
                                        <p:tav tm="100000">
                                          <p:val>
                                            <p:strVal val="#ppt_x"/>
                                          </p:val>
                                        </p:tav>
                                      </p:tavLst>
                                    </p:anim>
                                    <p:anim calcmode="lin" valueType="num">
                                      <p:cBhvr additive="base">
                                        <p:cTn id="67" dur="500" fill="hold"/>
                                        <p:tgtEl>
                                          <p:spTgt spid="61541"/>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1456"/>
                                        </p:tgtEl>
                                        <p:attrNameLst>
                                          <p:attrName>style.visibility</p:attrName>
                                        </p:attrNameLst>
                                      </p:cBhvr>
                                      <p:to>
                                        <p:strVal val="visible"/>
                                      </p:to>
                                    </p:set>
                                    <p:animEffect transition="in" filter="box(in)">
                                      <p:cBhvr>
                                        <p:cTn id="72" dur="500"/>
                                        <p:tgtEl>
                                          <p:spTgt spid="6145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xit" presetSubtype="10" fill="hold" nodeType="clickEffect">
                                  <p:stCondLst>
                                    <p:cond delay="0"/>
                                  </p:stCondLst>
                                  <p:childTnLst>
                                    <p:animEffect transition="out" filter="checkerboard(across)">
                                      <p:cBhvr>
                                        <p:cTn id="76" dur="500"/>
                                        <p:tgtEl>
                                          <p:spTgt spid="61449"/>
                                        </p:tgtEl>
                                      </p:cBhvr>
                                    </p:animEffect>
                                    <p:set>
                                      <p:cBhvr>
                                        <p:cTn id="77" dur="1" fill="hold">
                                          <p:stCondLst>
                                            <p:cond delay="499"/>
                                          </p:stCondLst>
                                        </p:cTn>
                                        <p:tgtEl>
                                          <p:spTgt spid="61449"/>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xit" presetSubtype="4" fill="hold" grpId="1" nodeType="clickEffect">
                                  <p:stCondLst>
                                    <p:cond delay="0"/>
                                  </p:stCondLst>
                                  <p:childTnLst>
                                    <p:anim calcmode="lin" valueType="num">
                                      <p:cBhvr additive="base">
                                        <p:cTn id="81" dur="500"/>
                                        <p:tgtEl>
                                          <p:spTgt spid="61452"/>
                                        </p:tgtEl>
                                        <p:attrNameLst>
                                          <p:attrName>ppt_x</p:attrName>
                                        </p:attrNameLst>
                                      </p:cBhvr>
                                      <p:tavLst>
                                        <p:tav tm="0">
                                          <p:val>
                                            <p:strVal val="ppt_x"/>
                                          </p:val>
                                        </p:tav>
                                        <p:tav tm="100000">
                                          <p:val>
                                            <p:strVal val="ppt_x"/>
                                          </p:val>
                                        </p:tav>
                                      </p:tavLst>
                                    </p:anim>
                                    <p:anim calcmode="lin" valueType="num">
                                      <p:cBhvr additive="base">
                                        <p:cTn id="82" dur="500"/>
                                        <p:tgtEl>
                                          <p:spTgt spid="61452"/>
                                        </p:tgtEl>
                                        <p:attrNameLst>
                                          <p:attrName>ppt_y</p:attrName>
                                        </p:attrNameLst>
                                      </p:cBhvr>
                                      <p:tavLst>
                                        <p:tav tm="0">
                                          <p:val>
                                            <p:strVal val="ppt_y"/>
                                          </p:val>
                                        </p:tav>
                                        <p:tav tm="100000">
                                          <p:val>
                                            <p:strVal val="1+ppt_h/2"/>
                                          </p:val>
                                        </p:tav>
                                      </p:tavLst>
                                    </p:anim>
                                    <p:set>
                                      <p:cBhvr>
                                        <p:cTn id="83" dur="1" fill="hold">
                                          <p:stCondLst>
                                            <p:cond delay="499"/>
                                          </p:stCondLst>
                                        </p:cTn>
                                        <p:tgtEl>
                                          <p:spTgt spid="61452"/>
                                        </p:tgtEl>
                                        <p:attrNameLst>
                                          <p:attrName>style.visibility</p:attrName>
                                        </p:attrNameLst>
                                      </p:cBhvr>
                                      <p:to>
                                        <p:strVal val="hidden"/>
                                      </p:to>
                                    </p:set>
                                  </p:childTnLst>
                                </p:cTn>
                              </p:par>
                              <p:par>
                                <p:cTn id="84" presetID="2" presetClass="exit" presetSubtype="4" fill="hold" grpId="1" nodeType="withEffect">
                                  <p:stCondLst>
                                    <p:cond delay="0"/>
                                  </p:stCondLst>
                                  <p:childTnLst>
                                    <p:anim calcmode="lin" valueType="num">
                                      <p:cBhvr additive="base">
                                        <p:cTn id="85" dur="500"/>
                                        <p:tgtEl>
                                          <p:spTgt spid="61451"/>
                                        </p:tgtEl>
                                        <p:attrNameLst>
                                          <p:attrName>ppt_x</p:attrName>
                                        </p:attrNameLst>
                                      </p:cBhvr>
                                      <p:tavLst>
                                        <p:tav tm="0">
                                          <p:val>
                                            <p:strVal val="ppt_x"/>
                                          </p:val>
                                        </p:tav>
                                        <p:tav tm="100000">
                                          <p:val>
                                            <p:strVal val="ppt_x"/>
                                          </p:val>
                                        </p:tav>
                                      </p:tavLst>
                                    </p:anim>
                                    <p:anim calcmode="lin" valueType="num">
                                      <p:cBhvr additive="base">
                                        <p:cTn id="86" dur="500"/>
                                        <p:tgtEl>
                                          <p:spTgt spid="61451"/>
                                        </p:tgtEl>
                                        <p:attrNameLst>
                                          <p:attrName>ppt_y</p:attrName>
                                        </p:attrNameLst>
                                      </p:cBhvr>
                                      <p:tavLst>
                                        <p:tav tm="0">
                                          <p:val>
                                            <p:strVal val="ppt_y"/>
                                          </p:val>
                                        </p:tav>
                                        <p:tav tm="100000">
                                          <p:val>
                                            <p:strVal val="1+ppt_h/2"/>
                                          </p:val>
                                        </p:tav>
                                      </p:tavLst>
                                    </p:anim>
                                    <p:set>
                                      <p:cBhvr>
                                        <p:cTn id="87" dur="1" fill="hold">
                                          <p:stCondLst>
                                            <p:cond delay="499"/>
                                          </p:stCondLst>
                                        </p:cTn>
                                        <p:tgtEl>
                                          <p:spTgt spid="61451"/>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xit" presetSubtype="16" fill="hold" nodeType="clickEffect">
                                  <p:stCondLst>
                                    <p:cond delay="0"/>
                                  </p:stCondLst>
                                  <p:childTnLst>
                                    <p:animEffect transition="out" filter="box(in)">
                                      <p:cBhvr>
                                        <p:cTn id="91" dur="500"/>
                                        <p:tgtEl>
                                          <p:spTgt spid="61449"/>
                                        </p:tgtEl>
                                      </p:cBhvr>
                                    </p:animEffect>
                                    <p:set>
                                      <p:cBhvr>
                                        <p:cTn id="92" dur="1" fill="hold">
                                          <p:stCondLst>
                                            <p:cond delay="499"/>
                                          </p:stCondLst>
                                        </p:cTn>
                                        <p:tgtEl>
                                          <p:spTgt spid="61449"/>
                                        </p:tgtEl>
                                        <p:attrNameLst>
                                          <p:attrName>style.visibility</p:attrName>
                                        </p:attrNameLst>
                                      </p:cBhvr>
                                      <p:to>
                                        <p:strVal val="hidden"/>
                                      </p:to>
                                    </p:set>
                                  </p:childTnLst>
                                </p:cTn>
                              </p:par>
                              <p:par>
                                <p:cTn id="93" presetID="4" presetClass="exit" presetSubtype="16" fill="hold" grpId="0" nodeType="withEffect">
                                  <p:stCondLst>
                                    <p:cond delay="0"/>
                                  </p:stCondLst>
                                  <p:childTnLst>
                                    <p:animEffect transition="out" filter="box(in)">
                                      <p:cBhvr>
                                        <p:cTn id="94" dur="500"/>
                                        <p:tgtEl>
                                          <p:spTgt spid="61450">
                                            <p:txEl>
                                              <p:pRg st="0" end="0"/>
                                            </p:txEl>
                                          </p:spTgt>
                                        </p:tgtEl>
                                      </p:cBhvr>
                                    </p:animEffect>
                                    <p:set>
                                      <p:cBhvr>
                                        <p:cTn id="95" dur="1" fill="hold">
                                          <p:stCondLst>
                                            <p:cond delay="499"/>
                                          </p:stCondLst>
                                        </p:cTn>
                                        <p:tgtEl>
                                          <p:spTgt spid="61450">
                                            <p:txEl>
                                              <p:pRg st="0" end="0"/>
                                            </p:txEl>
                                          </p:spTgt>
                                        </p:tgtEl>
                                        <p:attrNameLst>
                                          <p:attrName>style.visibility</p:attrName>
                                        </p:attrNameLst>
                                      </p:cBhvr>
                                      <p:to>
                                        <p:strVal val="hidden"/>
                                      </p:to>
                                    </p:set>
                                  </p:childTnLst>
                                </p:cTn>
                              </p:par>
                              <p:par>
                                <p:cTn id="96" presetID="4" presetClass="exit" presetSubtype="16" fill="hold" grpId="0" nodeType="withEffect">
                                  <p:stCondLst>
                                    <p:cond delay="0"/>
                                  </p:stCondLst>
                                  <p:childTnLst>
                                    <p:animEffect transition="out" filter="box(in)">
                                      <p:cBhvr>
                                        <p:cTn id="97" dur="500"/>
                                        <p:tgtEl>
                                          <p:spTgt spid="61455"/>
                                        </p:tgtEl>
                                      </p:cBhvr>
                                    </p:animEffect>
                                    <p:set>
                                      <p:cBhvr>
                                        <p:cTn id="98" dur="1" fill="hold">
                                          <p:stCondLst>
                                            <p:cond delay="499"/>
                                          </p:stCondLst>
                                        </p:cTn>
                                        <p:tgtEl>
                                          <p:spTgt spid="61455"/>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 presetClass="entr" presetSubtype="16" fill="hold" grpId="1" nodeType="clickEffect">
                                  <p:stCondLst>
                                    <p:cond delay="0"/>
                                  </p:stCondLst>
                                  <p:childTnLst>
                                    <p:set>
                                      <p:cBhvr>
                                        <p:cTn id="102" dur="1" fill="hold">
                                          <p:stCondLst>
                                            <p:cond delay="0"/>
                                          </p:stCondLst>
                                        </p:cTn>
                                        <p:tgtEl>
                                          <p:spTgt spid="61455"/>
                                        </p:tgtEl>
                                        <p:attrNameLst>
                                          <p:attrName>style.visibility</p:attrName>
                                        </p:attrNameLst>
                                      </p:cBhvr>
                                      <p:to>
                                        <p:strVal val="visible"/>
                                      </p:to>
                                    </p:set>
                                    <p:animEffect transition="in" filter="box(in)">
                                      <p:cBhvr>
                                        <p:cTn id="103" dur="500"/>
                                        <p:tgtEl>
                                          <p:spTgt spid="61455"/>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5" presetClass="exit" presetSubtype="10" fill="hold" nodeType="clickEffect">
                                  <p:stCondLst>
                                    <p:cond delay="0"/>
                                  </p:stCondLst>
                                  <p:childTnLst>
                                    <p:animEffect transition="out" filter="checkerboard(across)">
                                      <p:cBhvr>
                                        <p:cTn id="107" dur="500"/>
                                        <p:tgtEl>
                                          <p:spTgt spid="61449"/>
                                        </p:tgtEl>
                                      </p:cBhvr>
                                    </p:animEffect>
                                    <p:set>
                                      <p:cBhvr>
                                        <p:cTn id="108" dur="1" fill="hold">
                                          <p:stCondLst>
                                            <p:cond delay="499"/>
                                          </p:stCondLst>
                                        </p:cTn>
                                        <p:tgtEl>
                                          <p:spTgt spid="614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0" grpId="0" build="allAtOnce"/>
      <p:bldP spid="61451" grpId="0"/>
      <p:bldP spid="61451" grpId="1"/>
      <p:bldP spid="61452" grpId="0" animBg="1"/>
      <p:bldP spid="61452" grpId="1" animBg="1"/>
      <p:bldP spid="61455" grpId="0" animBg="1"/>
      <p:bldP spid="61455" grpId="1" animBg="1"/>
      <p:bldP spid="61456" grpId="0" animBg="1"/>
      <p:bldP spid="61537" grpId="0"/>
      <p:bldP spid="61537" grpId="1"/>
      <p:bldP spid="61538" grpId="0"/>
      <p:bldP spid="61539" grpId="0"/>
      <p:bldP spid="61539" grpId="1"/>
      <p:bldP spid="61541"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1&quot;/&gt;&lt;property id=&quot;20307&quot; value=&quot;257&quot;/&gt;&lt;/object&gt;&lt;object type=&quot;3&quot; unique_id=&quot;10006&quot;&gt;&lt;property id=&quot;20148&quot; value=&quot;5&quot;/&gt;&lt;property id=&quot;20300&quot; value=&quot;Slide 2&quot;/&gt;&lt;property id=&quot;20307&quot; value=&quot;258&quot;/&gt;&lt;/object&gt;&lt;object type=&quot;3&quot; unique_id=&quot;10007&quot;&gt;&lt;property id=&quot;20148&quot; value=&quot;5&quot;/&gt;&lt;property id=&quot;20300&quot; value=&quot;Slide 3&quot;/&gt;&lt;property id=&quot;20307&quot; value=&quot;259&quot;/&gt;&lt;/object&gt;&lt;object type=&quot;3&quot; unique_id=&quot;10008&quot;&gt;&lt;property id=&quot;20148&quot; value=&quot;5&quot;/&gt;&lt;property id=&quot;20300&quot; value=&quot;Slide 4&quot;/&gt;&lt;property id=&quot;20307&quot; value=&quot;260&quot;/&gt;&lt;/object&gt;&lt;object type=&quot;3&quot; unique_id=&quot;10009&quot;&gt;&lt;property id=&quot;20148&quot; value=&quot;5&quot;/&gt;&lt;property id=&quot;20300&quot; value=&quot;Slide 5&quot;/&gt;&lt;property id=&quot;20307&quot; value=&quot;270&quot;/&gt;&lt;/object&gt;&lt;object type=&quot;3&quot; unique_id=&quot;10010&quot;&gt;&lt;property id=&quot;20148&quot; value=&quot;5&quot;/&gt;&lt;property id=&quot;20300&quot; value=&quot;Slide 6&quot;/&gt;&lt;property id=&quot;20307&quot; value=&quot;262&quot;/&gt;&lt;/object&gt;&lt;object type=&quot;3&quot; unique_id=&quot;10011&quot;&gt;&lt;property id=&quot;20148&quot; value=&quot;5&quot;/&gt;&lt;property id=&quot;20300&quot; value=&quot;Slide 7&quot;/&gt;&lt;property id=&quot;20307&quot; value=&quot;263&quot;/&gt;&lt;/object&gt;&lt;object type=&quot;3&quot; unique_id=&quot;10012&quot;&gt;&lt;property id=&quot;20148&quot; value=&quot;5&quot;/&gt;&lt;property id=&quot;20300&quot; value=&quot;Slide 8&quot;/&gt;&lt;property id=&quot;20307&quot; value=&quot;265&quot;/&gt;&lt;/object&gt;&lt;object type=&quot;3&quot; unique_id=&quot;10013&quot;&gt;&lt;property id=&quot;20148&quot; value=&quot;5&quot;/&gt;&lt;property id=&quot;20300&quot; value=&quot;Slide 9&quot;/&gt;&lt;property id=&quot;20307&quot; value=&quot;269&quot;/&gt;&lt;/object&gt;&lt;object type=&quot;3&quot; unique_id=&quot;10014&quot;&gt;&lt;property id=&quot;20148&quot; value=&quot;5&quot;/&gt;&lt;property id=&quot;20300&quot; value=&quot;Slide 10&quot;/&gt;&lt;property id=&quot;20307&quot; value=&quot;272&quot;/&gt;&lt;/object&gt;&lt;object type=&quot;3&quot; unique_id=&quot;10015&quot;&gt;&lt;property id=&quot;20148&quot; value=&quot;5&quot;/&gt;&lt;property id=&quot;20300&quot; value=&quot;Slide 11&quot;/&gt;&lt;property id=&quot;20307&quot; value=&quot;274&quot;/&gt;&lt;/object&gt;&lt;object type=&quot;3&quot; unique_id=&quot;10016&quot;&gt;&lt;property id=&quot;20148&quot; value=&quot;5&quot;/&gt;&lt;property id=&quot;20300&quot; value=&quot;Slide 12&quot;/&gt;&lt;property id=&quot;20307&quot; value=&quot;275&quot;/&gt;&lt;/object&gt;&lt;object type=&quot;3&quot; unique_id=&quot;10017&quot;&gt;&lt;property id=&quot;20148&quot; value=&quot;5&quot;/&gt;&lt;property id=&quot;20300&quot; value=&quot;Slide 13&quot;/&gt;&lt;property id=&quot;20307&quot; value=&quot;293&quot;/&gt;&lt;/object&gt;&lt;object type=&quot;3&quot; unique_id=&quot;10018&quot;&gt;&lt;property id=&quot;20148&quot; value=&quot;5&quot;/&gt;&lt;property id=&quot;20300&quot; value=&quot;Slide 14&quot;/&gt;&lt;property id=&quot;20307&quot; value=&quot;289&quot;/&gt;&lt;/object&gt;&lt;object type=&quot;3&quot; unique_id=&quot;10019&quot;&gt;&lt;property id=&quot;20148&quot; value=&quot;5&quot;/&gt;&lt;property id=&quot;20300&quot; value=&quot;Slide 15&quot;/&gt;&lt;property id=&quot;20307&quot; value=&quot;277&quot;/&gt;&lt;/object&gt;&lt;object type=&quot;3&quot; unique_id=&quot;10020&quot;&gt;&lt;property id=&quot;20148&quot; value=&quot;5&quot;/&gt;&lt;property id=&quot;20300&quot; value=&quot;Slide 16&quot;/&gt;&lt;property id=&quot;20307&quot; value=&quot;276&quot;/&gt;&lt;/object&gt;&lt;object type=&quot;3&quot; unique_id=&quot;10021&quot;&gt;&lt;property id=&quot;20148&quot; value=&quot;5&quot;/&gt;&lt;property id=&quot;20300&quot; value=&quot;Slide 17&quot;/&gt;&lt;property id=&quot;20307&quot; value=&quot;279&quot;/&gt;&lt;/object&gt;&lt;object type=&quot;3&quot; unique_id=&quot;10022&quot;&gt;&lt;property id=&quot;20148&quot; value=&quot;5&quot;/&gt;&lt;property id=&quot;20300&quot; value=&quot;Slide 18&quot;/&gt;&lt;property id=&quot;20307&quot; value=&quot;280&quot;/&gt;&lt;/object&gt;&lt;object type=&quot;3&quot; unique_id=&quot;10023&quot;&gt;&lt;property id=&quot;20148&quot; value=&quot;5&quot;/&gt;&lt;property id=&quot;20300&quot; value=&quot;Slide 19&quot;/&gt;&lt;property id=&quot;20307&quot; value=&quot;281&quot;/&gt;&lt;/object&gt;&lt;object type=&quot;3&quot; unique_id=&quot;10024&quot;&gt;&lt;property id=&quot;20148&quot; value=&quot;5&quot;/&gt;&lt;property id=&quot;20300&quot; value=&quot;Slide 20&quot;/&gt;&lt;property id=&quot;20307&quot; value=&quot;285&quot;/&gt;&lt;/object&gt;&lt;object type=&quot;3&quot; unique_id=&quot;10025&quot;&gt;&lt;property id=&quot;20148&quot; value=&quot;5&quot;/&gt;&lt;property id=&quot;20300&quot; value=&quot;Slide 21&quot;/&gt;&lt;property id=&quot;20307&quot; value=&quot;287&quot;/&gt;&lt;/object&gt;&lt;object type=&quot;3&quot; unique_id=&quot;10026&quot;&gt;&lt;property id=&quot;20148&quot; value=&quot;5&quot;/&gt;&lt;property id=&quot;20300&quot; value=&quot;Slide 22&quot;/&gt;&lt;property id=&quot;20307&quot; value=&quot;294&quot;/&gt;&lt;/object&gt;&lt;object type=&quot;3&quot; unique_id=&quot;10027&quot;&gt;&lt;property id=&quot;20148&quot; value=&quot;5&quot;/&gt;&lt;property id=&quot;20300&quot; value=&quot;Slide 23&quot;/&gt;&lt;property id=&quot;20307&quot; value=&quot;295&quot;/&gt;&lt;/object&gt;&lt;object type=&quot;3&quot; unique_id=&quot;10028&quot;&gt;&lt;property id=&quot;20148&quot; value=&quot;5&quot;/&gt;&lt;property id=&quot;20300&quot; value=&quot;Slide 24&quot;/&gt;&lt;property id=&quot;20307&quot; value=&quot;284&quot;/&gt;&lt;/object&gt;&lt;object type=&quot;3&quot; unique_id=&quot;10029&quot;&gt;&lt;property id=&quot;20148&quot; value=&quot;5&quot;/&gt;&lt;property id=&quot;20300&quot; value=&quot;Slide 25 - &amp;quot;Một số hình ảnh cho thấy ứng dụng của lực đàn hồi trong đới sống và kỹ thuật&amp;quot;&quot;/&gt;&lt;property id=&quot;20307&quot; value=&quot;296&quot;/&gt;&lt;/object&gt;&lt;/object&gt;&lt;/object&gt;&lt;/database&gt;"/>
  <p:tag name="SECTOMILLISECCONVERTED" val="1"/>
</p:tagLst>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Profile</Template>
  <TotalTime>1429</TotalTime>
  <Words>2165</Words>
  <Application>Microsoft Office PowerPoint</Application>
  <PresentationFormat>On-screen Show (4:3)</PresentationFormat>
  <Paragraphs>436</Paragraphs>
  <Slides>25</Slides>
  <Notes>0</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Arial</vt:lpstr>
      <vt:lpstr>Verdana</vt:lpstr>
      <vt:lpstr>Times New Roman</vt:lpstr>
      <vt:lpstr>Wingdings</vt:lpstr>
      <vt:lpstr>VNI-Centur</vt:lpstr>
      <vt:lpstr>Wingdings 2</vt:lpstr>
      <vt:lpstr>VNI-Garam</vt:lpstr>
      <vt:lpstr>.VnKoala</vt:lpstr>
      <vt:lpstr>VNI-Times</vt:lpstr>
      <vt:lpstr>VNI-Auchon</vt:lpstr>
      <vt:lpstr>VNI-Slogan</vt:lpstr>
      <vt:lpstr>BatangChe</vt:lpstr>
      <vt:lpstr>VNI-Helve</vt:lpstr>
      <vt:lpstr>VNI-Murray</vt:lpstr>
      <vt:lpstr>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hình ảnh cho thấy ứng dụng của lực đàn hồi trong đới sống và kỹ thuật</vt:lpstr>
    </vt:vector>
  </TitlesOfParts>
  <Company>DASDCO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DASDCO</dc:creator>
  <cp:lastModifiedBy>A</cp:lastModifiedBy>
  <cp:revision>110</cp:revision>
  <dcterms:created xsi:type="dcterms:W3CDTF">2014-09-22T13:34:48Z</dcterms:created>
  <dcterms:modified xsi:type="dcterms:W3CDTF">2016-03-15T16:54:56Z</dcterms:modified>
</cp:coreProperties>
</file>